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60" r:id="rId2"/>
  </p:sldMasterIdLst>
  <p:notesMasterIdLst>
    <p:notesMasterId r:id="rId11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Veldhoven" userId="6567d422-9479-47f3-9a64-c323eb72cfc9" providerId="ADAL" clId="{311874E1-6EFB-44E5-BBB3-869AB63E9637}"/>
    <pc:docChg chg="undo custSel addSld delSld addMainMaster delMainMaster">
      <pc:chgData name="Oscar Veldhoven" userId="6567d422-9479-47f3-9a64-c323eb72cfc9" providerId="ADAL" clId="{311874E1-6EFB-44E5-BBB3-869AB63E9637}" dt="2024-10-28T10:56:53.467" v="7" actId="47"/>
      <pc:docMkLst>
        <pc:docMk/>
      </pc:docMkLst>
      <pc:sldChg chg="add del">
        <pc:chgData name="Oscar Veldhoven" userId="6567d422-9479-47f3-9a64-c323eb72cfc9" providerId="ADAL" clId="{311874E1-6EFB-44E5-BBB3-869AB63E9637}" dt="2024-10-28T10:56:43.650" v="5" actId="47"/>
        <pc:sldMkLst>
          <pc:docMk/>
          <pc:sldMk cId="4178309279" sldId="263"/>
        </pc:sldMkLst>
      </pc:sldChg>
      <pc:sldChg chg="add del">
        <pc:chgData name="Oscar Veldhoven" userId="6567d422-9479-47f3-9a64-c323eb72cfc9" providerId="ADAL" clId="{311874E1-6EFB-44E5-BBB3-869AB63E9637}" dt="2024-10-28T10:56:43.650" v="5" actId="47"/>
        <pc:sldMkLst>
          <pc:docMk/>
          <pc:sldMk cId="767467666" sldId="264"/>
        </pc:sldMkLst>
      </pc:sldChg>
      <pc:sldChg chg="add del">
        <pc:chgData name="Oscar Veldhoven" userId="6567d422-9479-47f3-9a64-c323eb72cfc9" providerId="ADAL" clId="{311874E1-6EFB-44E5-BBB3-869AB63E9637}" dt="2024-10-28T10:56:43.650" v="5" actId="47"/>
        <pc:sldMkLst>
          <pc:docMk/>
          <pc:sldMk cId="3769701685" sldId="265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576577490" sldId="266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3952291484" sldId="267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77842340" sldId="268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919543004" sldId="269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2984848189" sldId="270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1225576728" sldId="271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1470411269" sldId="272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1350089898" sldId="273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105091420" sldId="274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1218393733" sldId="275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836598003" sldId="276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3745553530" sldId="277"/>
        </pc:sldMkLst>
      </pc:sldChg>
      <pc:sldChg chg="del">
        <pc:chgData name="Oscar Veldhoven" userId="6567d422-9479-47f3-9a64-c323eb72cfc9" providerId="ADAL" clId="{311874E1-6EFB-44E5-BBB3-869AB63E9637}" dt="2024-10-28T10:56:43.650" v="5" actId="47"/>
        <pc:sldMkLst>
          <pc:docMk/>
          <pc:sldMk cId="3628859211" sldId="278"/>
        </pc:sldMkLst>
      </pc:sldChg>
      <pc:sldChg chg="add del">
        <pc:chgData name="Oscar Veldhoven" userId="6567d422-9479-47f3-9a64-c323eb72cfc9" providerId="ADAL" clId="{311874E1-6EFB-44E5-BBB3-869AB63E9637}" dt="2024-10-28T10:56:43.650" v="5" actId="47"/>
        <pc:sldMkLst>
          <pc:docMk/>
          <pc:sldMk cId="746570923" sldId="279"/>
        </pc:sldMkLst>
      </pc:sldChg>
      <pc:sldChg chg="add">
        <pc:chgData name="Oscar Veldhoven" userId="6567d422-9479-47f3-9a64-c323eb72cfc9" providerId="ADAL" clId="{311874E1-6EFB-44E5-BBB3-869AB63E9637}" dt="2024-10-28T10:56:34.668" v="1" actId="47"/>
        <pc:sldMkLst>
          <pc:docMk/>
          <pc:sldMk cId="2446778366" sldId="280"/>
        </pc:sldMkLst>
      </pc:sldChg>
      <pc:sldChg chg="add">
        <pc:chgData name="Oscar Veldhoven" userId="6567d422-9479-47f3-9a64-c323eb72cfc9" providerId="ADAL" clId="{311874E1-6EFB-44E5-BBB3-869AB63E9637}" dt="2024-10-28T10:56:34.668" v="1" actId="47"/>
        <pc:sldMkLst>
          <pc:docMk/>
          <pc:sldMk cId="1519669926" sldId="281"/>
        </pc:sldMkLst>
      </pc:sldChg>
      <pc:sldChg chg="add">
        <pc:chgData name="Oscar Veldhoven" userId="6567d422-9479-47f3-9a64-c323eb72cfc9" providerId="ADAL" clId="{311874E1-6EFB-44E5-BBB3-869AB63E9637}" dt="2024-10-28T10:56:34.668" v="1" actId="47"/>
        <pc:sldMkLst>
          <pc:docMk/>
          <pc:sldMk cId="429502425" sldId="282"/>
        </pc:sldMkLst>
      </pc:sldChg>
      <pc:sldChg chg="add">
        <pc:chgData name="Oscar Veldhoven" userId="6567d422-9479-47f3-9a64-c323eb72cfc9" providerId="ADAL" clId="{311874E1-6EFB-44E5-BBB3-869AB63E9637}" dt="2024-10-28T10:56:34.668" v="1" actId="47"/>
        <pc:sldMkLst>
          <pc:docMk/>
          <pc:sldMk cId="1463529866" sldId="283"/>
        </pc:sldMkLst>
      </pc:sldChg>
      <pc:sldChg chg="add">
        <pc:chgData name="Oscar Veldhoven" userId="6567d422-9479-47f3-9a64-c323eb72cfc9" providerId="ADAL" clId="{311874E1-6EFB-44E5-BBB3-869AB63E9637}" dt="2024-10-28T10:56:34.668" v="1" actId="47"/>
        <pc:sldMkLst>
          <pc:docMk/>
          <pc:sldMk cId="33004582" sldId="284"/>
        </pc:sldMkLst>
      </pc:sldChg>
      <pc:sldChg chg="add">
        <pc:chgData name="Oscar Veldhoven" userId="6567d422-9479-47f3-9a64-c323eb72cfc9" providerId="ADAL" clId="{311874E1-6EFB-44E5-BBB3-869AB63E9637}" dt="2024-10-28T10:56:34.668" v="1" actId="47"/>
        <pc:sldMkLst>
          <pc:docMk/>
          <pc:sldMk cId="2018828807" sldId="285"/>
        </pc:sldMkLst>
      </pc:sldChg>
      <pc:sldChg chg="add">
        <pc:chgData name="Oscar Veldhoven" userId="6567d422-9479-47f3-9a64-c323eb72cfc9" providerId="ADAL" clId="{311874E1-6EFB-44E5-BBB3-869AB63E9637}" dt="2024-10-28T10:56:34.668" v="1" actId="47"/>
        <pc:sldMkLst>
          <pc:docMk/>
          <pc:sldMk cId="301955077" sldId="286"/>
        </pc:sldMkLst>
      </pc:sldChg>
      <pc:sldChg chg="add">
        <pc:chgData name="Oscar Veldhoven" userId="6567d422-9479-47f3-9a64-c323eb72cfc9" providerId="ADAL" clId="{311874E1-6EFB-44E5-BBB3-869AB63E9637}" dt="2024-10-28T10:56:34.668" v="1" actId="47"/>
        <pc:sldMkLst>
          <pc:docMk/>
          <pc:sldMk cId="3479049243" sldId="287"/>
        </pc:sldMkLst>
      </pc:sldChg>
      <pc:sldChg chg="add del">
        <pc:chgData name="Oscar Veldhoven" userId="6567d422-9479-47f3-9a64-c323eb72cfc9" providerId="ADAL" clId="{311874E1-6EFB-44E5-BBB3-869AB63E9637}" dt="2024-10-28T10:56:48.873" v="6" actId="47"/>
        <pc:sldMkLst>
          <pc:docMk/>
          <pc:sldMk cId="1835007308" sldId="288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062764027" sldId="289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921307172" sldId="290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431231599" sldId="291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349910801" sldId="292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885773158" sldId="293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878919424" sldId="294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703978007" sldId="295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816310905" sldId="296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967322522" sldId="297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419239582" sldId="298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607775297" sldId="299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147703860" sldId="300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072737125" sldId="301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3719303588" sldId="302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891731724" sldId="303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3024424031" sldId="304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720868226" sldId="305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95477087" sldId="306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041352020" sldId="307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962935320" sldId="308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754997043" sldId="309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787274709" sldId="310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4171624688" sldId="311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945800004" sldId="312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188850704" sldId="313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537233038" sldId="314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240832766" sldId="315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775193398" sldId="316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3404976035" sldId="317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289475327" sldId="318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519795547" sldId="319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870566139" sldId="320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3437829017" sldId="321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31471725" sldId="322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4226248767" sldId="323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3872061353" sldId="324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859379173" sldId="325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3347642366" sldId="326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503411529" sldId="327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881160030" sldId="328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426914927" sldId="329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856961525" sldId="330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2383919550" sldId="331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4189822483" sldId="332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283258229" sldId="333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295967418" sldId="334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236031123" sldId="335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3632802863" sldId="336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3040874254" sldId="337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556955154" sldId="338"/>
        </pc:sldMkLst>
      </pc:sldChg>
      <pc:sldChg chg="add del">
        <pc:chgData name="Oscar Veldhoven" userId="6567d422-9479-47f3-9a64-c323eb72cfc9" providerId="ADAL" clId="{311874E1-6EFB-44E5-BBB3-869AB63E9637}" dt="2024-10-28T10:56:53.467" v="7" actId="47"/>
        <pc:sldMkLst>
          <pc:docMk/>
          <pc:sldMk cId="1561288613" sldId="339"/>
        </pc:sldMkLst>
      </pc:sldChg>
      <pc:sldMasterChg chg="del delSldLayout">
        <pc:chgData name="Oscar Veldhoven" userId="6567d422-9479-47f3-9a64-c323eb72cfc9" providerId="ADAL" clId="{311874E1-6EFB-44E5-BBB3-869AB63E9637}" dt="2024-10-28T10:56:43.650" v="5" actId="47"/>
        <pc:sldMasterMkLst>
          <pc:docMk/>
          <pc:sldMasterMk cId="1540633549" sldId="2147483648"/>
        </pc:sldMasterMkLst>
        <pc:sldLayoutChg chg="del">
          <pc:chgData name="Oscar Veldhoven" userId="6567d422-9479-47f3-9a64-c323eb72cfc9" providerId="ADAL" clId="{311874E1-6EFB-44E5-BBB3-869AB63E9637}" dt="2024-10-28T10:56:43.650" v="5" actId="47"/>
          <pc:sldLayoutMkLst>
            <pc:docMk/>
            <pc:sldMasterMk cId="1540633549" sldId="2147483648"/>
            <pc:sldLayoutMk cId="2285311535" sldId="2147483649"/>
          </pc:sldLayoutMkLst>
        </pc:sldLayoutChg>
        <pc:sldLayoutChg chg="del">
          <pc:chgData name="Oscar Veldhoven" userId="6567d422-9479-47f3-9a64-c323eb72cfc9" providerId="ADAL" clId="{311874E1-6EFB-44E5-BBB3-869AB63E9637}" dt="2024-10-28T10:56:43.650" v="5" actId="47"/>
          <pc:sldLayoutMkLst>
            <pc:docMk/>
            <pc:sldMasterMk cId="1540633549" sldId="2147483648"/>
            <pc:sldLayoutMk cId="4137521176" sldId="2147483654"/>
          </pc:sldLayoutMkLst>
        </pc:sldLayoutChg>
      </pc:sldMasterChg>
      <pc:sldMasterChg chg="add addSldLayout">
        <pc:chgData name="Oscar Veldhoven" userId="6567d422-9479-47f3-9a64-c323eb72cfc9" providerId="ADAL" clId="{311874E1-6EFB-44E5-BBB3-869AB63E9637}" dt="2024-10-28T10:56:34.668" v="1" actId="47"/>
        <pc:sldMasterMkLst>
          <pc:docMk/>
          <pc:sldMasterMk cId="1021897265" sldId="2147483660"/>
        </pc:sldMasterMkLst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1529253042" sldId="2147483661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753124919" sldId="2147483662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3926764843" sldId="2147483663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2558521836" sldId="2147483664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1397258414" sldId="2147483665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2224608096" sldId="2147483666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2459731921" sldId="2147483667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3852279341" sldId="2147483668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3855375101" sldId="2147483669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2682169765" sldId="2147483670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1488097901" sldId="2147483671"/>
          </pc:sldLayoutMkLst>
        </pc:sldLayoutChg>
        <pc:sldLayoutChg chg="add">
          <pc:chgData name="Oscar Veldhoven" userId="6567d422-9479-47f3-9a64-c323eb72cfc9" providerId="ADAL" clId="{311874E1-6EFB-44E5-BBB3-869AB63E9637}" dt="2024-10-28T10:56:34.668" v="1" actId="47"/>
          <pc:sldLayoutMkLst>
            <pc:docMk/>
            <pc:sldMasterMk cId="1021897265" sldId="2147483660"/>
            <pc:sldLayoutMk cId="2826344762" sldId="2147483672"/>
          </pc:sldLayoutMkLst>
        </pc:sldLayoutChg>
      </pc:sldMasterChg>
      <pc:sldMasterChg chg="addSldLayout delSldLayout">
        <pc:chgData name="Oscar Veldhoven" userId="6567d422-9479-47f3-9a64-c323eb72cfc9" providerId="ADAL" clId="{311874E1-6EFB-44E5-BBB3-869AB63E9637}" dt="2024-10-28T10:56:53.467" v="7" actId="47"/>
        <pc:sldMasterMkLst>
          <pc:docMk/>
          <pc:sldMasterMk cId="3899396557" sldId="2147483698"/>
        </pc:sldMasterMkLst>
        <pc:sldLayoutChg chg="add del">
          <pc:chgData name="Oscar Veldhoven" userId="6567d422-9479-47f3-9a64-c323eb72cfc9" providerId="ADAL" clId="{311874E1-6EFB-44E5-BBB3-869AB63E9637}" dt="2024-10-28T10:56:53.467" v="7" actId="47"/>
          <pc:sldLayoutMkLst>
            <pc:docMk/>
            <pc:sldMasterMk cId="3899396557" sldId="2147483698"/>
            <pc:sldLayoutMk cId="1225490570" sldId="2147483696"/>
          </pc:sldLayoutMkLst>
        </pc:sldLayoutChg>
        <pc:sldLayoutChg chg="add del">
          <pc:chgData name="Oscar Veldhoven" userId="6567d422-9479-47f3-9a64-c323eb72cfc9" providerId="ADAL" clId="{311874E1-6EFB-44E5-BBB3-869AB63E9637}" dt="2024-10-28T10:56:53.467" v="7" actId="47"/>
          <pc:sldLayoutMkLst>
            <pc:docMk/>
            <pc:sldMasterMk cId="3899396557" sldId="2147483698"/>
            <pc:sldLayoutMk cId="2647839923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1102-08E4-42C4-A267-F72D454382B5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1E006-60E5-48BE-A612-7F08723AA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702274" y="6037193"/>
            <a:ext cx="2270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100" b="0" i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100" b="0" i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100" b="1" i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3" name="Picture 2" descr="A green arrow with white text&#10;&#10;Description automatically generated">
            <a:extLst>
              <a:ext uri="{FF2B5EF4-FFF2-40B4-BE49-F238E27FC236}">
                <a16:creationId xmlns:a16="http://schemas.microsoft.com/office/drawing/2014/main" id="{DD31D677-3DAC-1587-6B3D-F530CC0EA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" y="820807"/>
            <a:ext cx="2641876" cy="99227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A312AA9-05B2-CF89-B7A8-403B05878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180" y="3025347"/>
            <a:ext cx="5904023" cy="1204421"/>
          </a:xfrm>
          <a:prstGeom prst="rect">
            <a:avLst/>
          </a:prstGeom>
        </p:spPr>
      </p:pic>
      <p:pic>
        <p:nvPicPr>
          <p:cNvPr id="17" name="Picture 16" descr="A group of green and white triangles&#10;&#10;Description automatically generated">
            <a:extLst>
              <a:ext uri="{FF2B5EF4-FFF2-40B4-BE49-F238E27FC236}">
                <a16:creationId xmlns:a16="http://schemas.microsoft.com/office/drawing/2014/main" id="{60730EF9-43E3-2AD1-5541-AB5AE5685F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43920" y="2044314"/>
            <a:ext cx="8970962" cy="48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31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52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5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0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3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7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7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69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9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6FDC-E652-C16D-88DA-6D296FBD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01" y="2434911"/>
            <a:ext cx="6628461" cy="1590773"/>
          </a:xfrm>
        </p:spPr>
        <p:txBody>
          <a:bodyPr anchor="b">
            <a:normAutofit/>
          </a:bodyPr>
          <a:lstStyle>
            <a:lvl1pPr algn="l">
              <a:defRPr sz="4000"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F4A1C-2B1C-BF37-93D7-9C441BE03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630" y="4554998"/>
            <a:ext cx="6628461" cy="365125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latin typeface="Plus Jakarta Sans" pitchFamily="2" charset="77"/>
                <a:cs typeface="Plus Jakarta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731871" y="6232466"/>
            <a:ext cx="1939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200" b="0" i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200" b="0" i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200" b="1" i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0BCA0-F053-725B-5D72-41A887479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3" y="6243099"/>
            <a:ext cx="2223977" cy="310971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5D59AC33-1836-005E-D27E-E9B8C64B9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01" y="582829"/>
            <a:ext cx="3836760" cy="782699"/>
          </a:xfrm>
          <a:prstGeom prst="rect">
            <a:avLst/>
          </a:prstGeom>
        </p:spPr>
      </p:pic>
      <p:pic>
        <p:nvPicPr>
          <p:cNvPr id="17" name="Picture 16" descr="A black background with green and white triangles&#10;&#10;Description automatically generated">
            <a:extLst>
              <a:ext uri="{FF2B5EF4-FFF2-40B4-BE49-F238E27FC236}">
                <a16:creationId xmlns:a16="http://schemas.microsoft.com/office/drawing/2014/main" id="{3EB41A2F-77CA-E61D-99F5-90885FAA87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" b="40092"/>
          <a:stretch/>
        </p:blipFill>
        <p:spPr>
          <a:xfrm>
            <a:off x="8429622" y="202850"/>
            <a:ext cx="5035766" cy="24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47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1" userDrawn="1">
          <p15:clr>
            <a:srgbClr val="FBAE40"/>
          </p15:clr>
        </p15:guide>
        <p15:guide id="2" pos="5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490D04-5085-F611-D9ED-575F2FF32E0B}"/>
              </a:ext>
            </a:extLst>
          </p:cNvPr>
          <p:cNvSpPr txBox="1"/>
          <p:nvPr userDrawn="1"/>
        </p:nvSpPr>
        <p:spPr>
          <a:xfrm>
            <a:off x="731871" y="6232466"/>
            <a:ext cx="2190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err="1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200" b="0" i="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200" b="0" i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200" b="1" i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88887-C9C0-13C9-C68A-1626F086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01" y="2434911"/>
            <a:ext cx="6628461" cy="159077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3B235-CB20-D033-CBC6-D39B9290B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630" y="4554998"/>
            <a:ext cx="6628461" cy="365125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9BAC6-37D9-4B44-954A-279609E4A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2" y="6241357"/>
            <a:ext cx="2223978" cy="310971"/>
          </a:xfrm>
          <a:prstGeom prst="rect">
            <a:avLst/>
          </a:prstGeom>
        </p:spPr>
      </p:pic>
      <p:pic>
        <p:nvPicPr>
          <p:cNvPr id="11" name="Picture 10" descr="A black background with green and blue triangles&#10;&#10;Description automatically generated">
            <a:extLst>
              <a:ext uri="{FF2B5EF4-FFF2-40B4-BE49-F238E27FC236}">
                <a16:creationId xmlns:a16="http://schemas.microsoft.com/office/drawing/2014/main" id="{A31C113C-3E8C-60DD-8309-E8F1B4EB9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9685"/>
          <a:stretch/>
        </p:blipFill>
        <p:spPr>
          <a:xfrm>
            <a:off x="8429622" y="207868"/>
            <a:ext cx="5035766" cy="2431815"/>
          </a:xfrm>
          <a:prstGeom prst="rect">
            <a:avLst/>
          </a:prstGeom>
        </p:spPr>
      </p:pic>
      <p:pic>
        <p:nvPicPr>
          <p:cNvPr id="16" name="Picture 1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EFE20146-D708-3B9D-81A6-46D0803E8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01" y="582829"/>
            <a:ext cx="3836760" cy="7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87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490D04-5085-F611-D9ED-575F2FF32E0B}"/>
              </a:ext>
            </a:extLst>
          </p:cNvPr>
          <p:cNvSpPr txBox="1"/>
          <p:nvPr userDrawn="1"/>
        </p:nvSpPr>
        <p:spPr>
          <a:xfrm>
            <a:off x="731871" y="6232466"/>
            <a:ext cx="2190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err="1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200" b="0" i="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200" b="0" i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200" b="1" i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88887-C9C0-13C9-C68A-1626F086E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01" y="2434911"/>
            <a:ext cx="6628461" cy="3603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/>
              <a:t>Refreshment 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9BAC6-37D9-4B44-954A-279609E4A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2" y="6241357"/>
            <a:ext cx="2223978" cy="310971"/>
          </a:xfrm>
          <a:prstGeom prst="rect">
            <a:avLst/>
          </a:prstGeom>
        </p:spPr>
      </p:pic>
      <p:pic>
        <p:nvPicPr>
          <p:cNvPr id="11" name="Picture 10" descr="A black background with green and blue triangles&#10;&#10;Description automatically generated">
            <a:extLst>
              <a:ext uri="{FF2B5EF4-FFF2-40B4-BE49-F238E27FC236}">
                <a16:creationId xmlns:a16="http://schemas.microsoft.com/office/drawing/2014/main" id="{A31C113C-3E8C-60DD-8309-E8F1B4EB9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9685"/>
          <a:stretch/>
        </p:blipFill>
        <p:spPr>
          <a:xfrm>
            <a:off x="8429622" y="207868"/>
            <a:ext cx="5035766" cy="2431815"/>
          </a:xfrm>
          <a:prstGeom prst="rect">
            <a:avLst/>
          </a:prstGeom>
        </p:spPr>
      </p:pic>
      <p:pic>
        <p:nvPicPr>
          <p:cNvPr id="16" name="Picture 1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EFE20146-D708-3B9D-81A6-46D0803E8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01" y="582829"/>
            <a:ext cx="3836760" cy="782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7D362-502B-940D-5787-941E8680F1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8610" y="1559744"/>
            <a:ext cx="8191012" cy="3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490D04-5085-F611-D9ED-575F2FF32E0B}"/>
              </a:ext>
            </a:extLst>
          </p:cNvPr>
          <p:cNvSpPr txBox="1"/>
          <p:nvPr userDrawn="1"/>
        </p:nvSpPr>
        <p:spPr>
          <a:xfrm>
            <a:off x="731871" y="6232466"/>
            <a:ext cx="2190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err="1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200" b="0" i="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200" b="0" i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200" b="1" i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88887-C9C0-13C9-C68A-1626F086E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01" y="2434911"/>
            <a:ext cx="6628461" cy="3603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/>
              <a:t>Lunch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9BAC6-37D9-4B44-954A-279609E4A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2" y="6241357"/>
            <a:ext cx="2223978" cy="310971"/>
          </a:xfrm>
          <a:prstGeom prst="rect">
            <a:avLst/>
          </a:prstGeom>
        </p:spPr>
      </p:pic>
      <p:pic>
        <p:nvPicPr>
          <p:cNvPr id="11" name="Picture 10" descr="A black background with green and blue triangles&#10;&#10;Description automatically generated">
            <a:extLst>
              <a:ext uri="{FF2B5EF4-FFF2-40B4-BE49-F238E27FC236}">
                <a16:creationId xmlns:a16="http://schemas.microsoft.com/office/drawing/2014/main" id="{A31C113C-3E8C-60DD-8309-E8F1B4EB9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9685"/>
          <a:stretch/>
        </p:blipFill>
        <p:spPr>
          <a:xfrm>
            <a:off x="8429622" y="207868"/>
            <a:ext cx="5035766" cy="2431815"/>
          </a:xfrm>
          <a:prstGeom prst="rect">
            <a:avLst/>
          </a:prstGeom>
        </p:spPr>
      </p:pic>
      <p:pic>
        <p:nvPicPr>
          <p:cNvPr id="16" name="Picture 1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EFE20146-D708-3B9D-81A6-46D0803E8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01" y="582829"/>
            <a:ext cx="3836760" cy="782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00F51-D530-2D20-1EE9-8E98CFD3AE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8610" y="1559744"/>
            <a:ext cx="8191012" cy="3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6FDC-E652-C16D-88DA-6D296FBDC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146853"/>
            <a:ext cx="6628461" cy="598591"/>
          </a:xfrm>
        </p:spPr>
        <p:txBody>
          <a:bodyPr anchor="b">
            <a:normAutofit/>
          </a:bodyPr>
          <a:lstStyle>
            <a:lvl1pPr algn="l">
              <a:defRPr sz="3600"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/>
              <a:t>Contact Us: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9AA8D-C8E9-1873-0F65-5C4F2E56A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022552"/>
            <a:ext cx="3606209" cy="504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838198" y="6232466"/>
            <a:ext cx="2604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100" b="0" i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100" b="0" i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100" b="1" i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00448B-6AC0-214B-92DB-36E2281FDEC9}"/>
              </a:ext>
            </a:extLst>
          </p:cNvPr>
          <p:cNvSpPr txBox="1">
            <a:spLocks/>
          </p:cNvSpPr>
          <p:nvPr userDrawn="1"/>
        </p:nvSpPr>
        <p:spPr>
          <a:xfrm>
            <a:off x="838199" y="3558358"/>
            <a:ext cx="662846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E:      </a:t>
            </a:r>
            <a:r>
              <a:rPr lang="en-US" sz="1800" b="0" i="0" err="1">
                <a:latin typeface="Plus Jakarta Sans" pitchFamily="2" charset="77"/>
                <a:cs typeface="Plus Jakarta Sans" pitchFamily="2" charset="77"/>
              </a:rPr>
              <a:t>info@tpi.org.uk</a:t>
            </a:r>
            <a:endParaRPr lang="en-US" sz="1800" b="0" i="0" u="sng">
              <a:solidFill>
                <a:schemeClr val="bg1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AC4DEA-6D8E-D9E6-427E-E84AF6F236BE}"/>
              </a:ext>
            </a:extLst>
          </p:cNvPr>
          <p:cNvSpPr txBox="1">
            <a:spLocks/>
          </p:cNvSpPr>
          <p:nvPr userDrawn="1"/>
        </p:nvSpPr>
        <p:spPr>
          <a:xfrm>
            <a:off x="838199" y="3162291"/>
            <a:ext cx="662846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W:    </a:t>
            </a:r>
            <a:r>
              <a:rPr lang="en-US" sz="1800" b="0" i="0" err="1">
                <a:latin typeface="Plus Jakarta Sans" pitchFamily="2" charset="77"/>
                <a:cs typeface="Plus Jakarta Sans" pitchFamily="2" charset="77"/>
              </a:rPr>
              <a:t>www.tpi.org.uk</a:t>
            </a:r>
            <a:endParaRPr lang="en-US" sz="1800" b="0" i="0" u="sng">
              <a:solidFill>
                <a:schemeClr val="bg1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33A80-6E5E-FF04-DD38-EB56FF22AF67}"/>
              </a:ext>
            </a:extLst>
          </p:cNvPr>
          <p:cNvSpPr txBox="1"/>
          <p:nvPr userDrawn="1"/>
        </p:nvSpPr>
        <p:spPr>
          <a:xfrm>
            <a:off x="838198" y="4505986"/>
            <a:ext cx="2604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Corporate Memberships:</a:t>
            </a:r>
            <a:b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</a:br>
            <a: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3rd Floor, 2-4 St George's Road, </a:t>
            </a:r>
            <a:b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</a:br>
            <a: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London</a:t>
            </a:r>
          </a:p>
          <a:p>
            <a: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SW19 4DP</a:t>
            </a:r>
          </a:p>
          <a:p>
            <a: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T:  0207 978 2607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606C9-F937-E3A2-4331-AB1582F53BE3}"/>
              </a:ext>
            </a:extLst>
          </p:cNvPr>
          <p:cNvSpPr txBox="1"/>
          <p:nvPr userDrawn="1"/>
        </p:nvSpPr>
        <p:spPr>
          <a:xfrm>
            <a:off x="3491948" y="4486843"/>
            <a:ext cx="2604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Professional Memberships:</a:t>
            </a:r>
            <a:b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</a:br>
            <a: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3rd Floor, 2-4 St George's Road, </a:t>
            </a:r>
          </a:p>
          <a:p>
            <a: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London</a:t>
            </a:r>
          </a:p>
          <a:p>
            <a: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SW19 4DP</a:t>
            </a:r>
          </a:p>
          <a:p>
            <a:r>
              <a:rPr lang="en-GB" sz="120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T:  020 3319 7575</a:t>
            </a:r>
          </a:p>
        </p:txBody>
      </p:sp>
      <p:pic>
        <p:nvPicPr>
          <p:cNvPr id="5" name="Picture 4" descr="A group of green and white triangles&#10;&#10;Description automatically generated">
            <a:extLst>
              <a:ext uri="{FF2B5EF4-FFF2-40B4-BE49-F238E27FC236}">
                <a16:creationId xmlns:a16="http://schemas.microsoft.com/office/drawing/2014/main" id="{2311B609-C209-AFFE-51EB-C6797698C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920" y="2044314"/>
            <a:ext cx="8970962" cy="48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0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5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2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EEFE-CFC2-92FD-9164-D9D2F743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DCE03-97C9-5590-7022-47CC9D2D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6ECC4-968E-3678-9395-90D12767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8751C-4EAA-73E5-0D59-95A975C4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22707-F765-FEB8-C2CE-0E6B2AD5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0CBC-586E-3CEE-C812-59492BC99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39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9" r:id="rId2"/>
    <p:sldLayoutId id="2147483700" r:id="rId3"/>
    <p:sldLayoutId id="2147483680" r:id="rId4"/>
    <p:sldLayoutId id="2147483681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Plus Jakarta Sans" pitchFamily="2" charset="77"/>
          <a:ea typeface="+mj-ea"/>
          <a:cs typeface="Plus Jakarta Sa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3A7EA7-415D-41DA-9CB8-9946127A77B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041E2C-6B2E-43BF-B14A-220522717A3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48EE-2DB3-D61F-4C33-D012A9A94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529" y="1842752"/>
            <a:ext cx="8033060" cy="1590773"/>
          </a:xfrm>
        </p:spPr>
        <p:txBody>
          <a:bodyPr>
            <a:noAutofit/>
          </a:bodyPr>
          <a:lstStyle/>
          <a:p>
            <a:r>
              <a:rPr lang="en-US">
                <a:latin typeface="Plus Jakarta Sans"/>
              </a:rPr>
              <a:t>Law Meets Practice: Common and Complex Scenarios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1CF90-49AC-95F6-AD35-B6448A833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29" y="4547546"/>
            <a:ext cx="6628461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solidFill>
                  <a:srgbClr val="89C54B"/>
                </a:solidFill>
                <a:latin typeface="Plus Jakarta Sans"/>
              </a:rPr>
              <a:t>Cassandra Zanelli</a:t>
            </a:r>
          </a:p>
          <a:p>
            <a:r>
              <a:rPr lang="en-US" sz="2400">
                <a:latin typeface="Plus Jakarta Sans"/>
              </a:rPr>
              <a:t>Property Management </a:t>
            </a:r>
          </a:p>
          <a:p>
            <a:r>
              <a:rPr lang="en-US" sz="2400">
                <a:latin typeface="Plus Jakarta Sans"/>
              </a:rPr>
              <a:t>Legal Services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69A47-CF6C-257B-4241-0908B0D35990}"/>
              </a:ext>
            </a:extLst>
          </p:cNvPr>
          <p:cNvSpPr txBox="1">
            <a:spLocks/>
          </p:cNvSpPr>
          <p:nvPr/>
        </p:nvSpPr>
        <p:spPr>
          <a:xfrm>
            <a:off x="6096514" y="4364475"/>
            <a:ext cx="66284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89C54B"/>
                </a:solidFill>
                <a:latin typeface="Plus Jakarta Sans"/>
              </a:rPr>
              <a:t>Justin Bates KC,</a:t>
            </a:r>
          </a:p>
          <a:p>
            <a:r>
              <a:rPr lang="en-US" sz="2400">
                <a:latin typeface="Plus Jakarta Sans"/>
              </a:rPr>
              <a:t>Landmark Chambers</a:t>
            </a:r>
          </a:p>
        </p:txBody>
      </p:sp>
    </p:spTree>
    <p:extLst>
      <p:ext uri="{BB962C8B-B14F-4D97-AF65-F5344CB8AC3E}">
        <p14:creationId xmlns:p14="http://schemas.microsoft.com/office/powerpoint/2010/main" val="244677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jpg">
            <a:extLst>
              <a:ext uri="{FF2B5EF4-FFF2-40B4-BE49-F238E27FC236}">
                <a16:creationId xmlns:a16="http://schemas.microsoft.com/office/drawing/2014/main" id="{311BBA9F-206E-7D84-5409-9DEA517F6AA7}"/>
              </a:ext>
            </a:extLst>
          </p:cNvPr>
          <p:cNvPicPr/>
          <p:nvPr/>
        </p:nvPicPr>
        <p:blipFill rotWithShape="1">
          <a:blip r:embed="rId2"/>
          <a:srcRect l="64954" t="14611" r="4735" b="15805"/>
          <a:stretch/>
        </p:blipFill>
        <p:spPr>
          <a:xfrm>
            <a:off x="9329217" y="5008880"/>
            <a:ext cx="1958543" cy="1209040"/>
          </a:xfrm>
          <a:prstGeom prst="rect">
            <a:avLst/>
          </a:prstGeom>
          <a:ln/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0288A35-C8CF-5022-04D6-A40205880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75" y="5364480"/>
            <a:ext cx="1958544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DACE90-4C37-9483-90CE-74BC8F5D6D23}"/>
              </a:ext>
            </a:extLst>
          </p:cNvPr>
          <p:cNvSpPr txBox="1">
            <a:spLocks/>
          </p:cNvSpPr>
          <p:nvPr/>
        </p:nvSpPr>
        <p:spPr>
          <a:xfrm>
            <a:off x="1066800" y="1101436"/>
            <a:ext cx="10058400" cy="3186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0">
                <a:latin typeface="Calibri" panose="020F0502020204030204" pitchFamily="34" charset="0"/>
                <a:cs typeface="Calibri" panose="020F0502020204030204" pitchFamily="34" charset="0"/>
              </a:rPr>
              <a:t>Legal update:</a:t>
            </a:r>
          </a:p>
          <a:p>
            <a:endParaRPr lang="en-GB" sz="5800"/>
          </a:p>
          <a:p>
            <a:r>
              <a:rPr lang="en-GB" sz="5800"/>
              <a:t>Cassandra Zanelli, Property Management Legal Services Limited</a:t>
            </a:r>
          </a:p>
          <a:p>
            <a:endParaRPr lang="en-GB" sz="5800"/>
          </a:p>
          <a:p>
            <a:r>
              <a:rPr lang="en-GB" sz="5800"/>
              <a:t>Justin Bates KC, Landmark Chambers</a:t>
            </a:r>
          </a:p>
        </p:txBody>
      </p:sp>
    </p:spTree>
    <p:extLst>
      <p:ext uri="{BB962C8B-B14F-4D97-AF65-F5344CB8AC3E}">
        <p14:creationId xmlns:p14="http://schemas.microsoft.com/office/powerpoint/2010/main" val="151966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7371-519B-C910-F13B-9A3B90F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Law meets practice: common and complex scenarios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80A6-957B-9E0B-D2B8-FB34FE8B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lphaLcPeriod"/>
              <a:tabLst>
                <a:tab pos="457200" algn="l"/>
              </a:tabLst>
            </a:pP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GB" sz="1800">
                <a:latin typeface="Calibri" panose="020F0502020204030204" pitchFamily="34" charset="0"/>
                <a:ea typeface="Times New Roman" panose="02020603050405020304" pitchFamily="18" charset="0"/>
              </a:rPr>
              <a:t>Building safety </a:t>
            </a: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Insurance </a:t>
            </a:r>
          </a:p>
          <a:p>
            <a:endParaRPr lang="en-GB"/>
          </a:p>
        </p:txBody>
      </p:sp>
      <p:pic>
        <p:nvPicPr>
          <p:cNvPr id="4" name="image2.jpg">
            <a:extLst>
              <a:ext uri="{FF2B5EF4-FFF2-40B4-BE49-F238E27FC236}">
                <a16:creationId xmlns:a16="http://schemas.microsoft.com/office/drawing/2014/main" id="{779E1EC3-1BA5-1B9F-8A3A-941CCFF19632}"/>
              </a:ext>
            </a:extLst>
          </p:cNvPr>
          <p:cNvPicPr/>
          <p:nvPr/>
        </p:nvPicPr>
        <p:blipFill rotWithShape="1">
          <a:blip r:embed="rId2"/>
          <a:srcRect l="64954" t="14611" r="4735" b="15805"/>
          <a:stretch/>
        </p:blipFill>
        <p:spPr>
          <a:xfrm>
            <a:off x="9329217" y="5008880"/>
            <a:ext cx="1958543" cy="1209040"/>
          </a:xfrm>
          <a:prstGeom prst="rect">
            <a:avLst/>
          </a:prstGeom>
          <a:ln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3ECFBF-E988-E2B2-D656-E43DB292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75" y="5364480"/>
            <a:ext cx="1958544" cy="71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5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7371-519B-C910-F13B-9A3B90F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 one: building safety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80A6-957B-9E0B-D2B8-FB34FE8B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160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January 2024: management starts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Building: constructed 2009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60 metres and 20 storeys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Healthy reserve fund and no significant service charge debt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Engaged leaseholders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1600" baseline="30000"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 August 2024: fire safety defects discovered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Served with notice by relevant authorities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 you do?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image2.jpg">
            <a:extLst>
              <a:ext uri="{FF2B5EF4-FFF2-40B4-BE49-F238E27FC236}">
                <a16:creationId xmlns:a16="http://schemas.microsoft.com/office/drawing/2014/main" id="{779E1EC3-1BA5-1B9F-8A3A-941CCFF19632}"/>
              </a:ext>
            </a:extLst>
          </p:cNvPr>
          <p:cNvPicPr/>
          <p:nvPr/>
        </p:nvPicPr>
        <p:blipFill rotWithShape="1">
          <a:blip r:embed="rId2"/>
          <a:srcRect l="64954" t="14611" r="4735" b="15805"/>
          <a:stretch/>
        </p:blipFill>
        <p:spPr>
          <a:xfrm>
            <a:off x="9329217" y="5008880"/>
            <a:ext cx="1958543" cy="1209040"/>
          </a:xfrm>
          <a:prstGeom prst="rect">
            <a:avLst/>
          </a:prstGeom>
          <a:ln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3ECFBF-E988-E2B2-D656-E43DB292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75" y="5364480"/>
            <a:ext cx="195854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77C0B51A-B2D5-B9D2-7F35-5FB5BCB42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46" y="1907909"/>
            <a:ext cx="4433334" cy="29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7371-519B-C910-F13B-9A3B90F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 one: building safety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80A6-957B-9E0B-D2B8-FB34FE8B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  <a:tabLst>
                <a:tab pos="457200" algn="l"/>
              </a:tabLst>
            </a:pPr>
            <a:endParaRPr lang="en-GB" sz="16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01168" lvl="1" indent="0">
              <a:buNone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How does this play out? </a:t>
            </a:r>
          </a:p>
          <a:p>
            <a:pPr marL="201168" lvl="1" indent="0">
              <a:buNone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Private freeholder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Lessee owned freeholder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RMC/RTM company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Right of first refusal offered </a:t>
            </a: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2.jpg">
            <a:extLst>
              <a:ext uri="{FF2B5EF4-FFF2-40B4-BE49-F238E27FC236}">
                <a16:creationId xmlns:a16="http://schemas.microsoft.com/office/drawing/2014/main" id="{779E1EC3-1BA5-1B9F-8A3A-941CCFF19632}"/>
              </a:ext>
            </a:extLst>
          </p:cNvPr>
          <p:cNvPicPr/>
          <p:nvPr/>
        </p:nvPicPr>
        <p:blipFill rotWithShape="1">
          <a:blip r:embed="rId2"/>
          <a:srcRect l="64954" t="14611" r="4735" b="15805"/>
          <a:stretch/>
        </p:blipFill>
        <p:spPr>
          <a:xfrm>
            <a:off x="9329217" y="5008880"/>
            <a:ext cx="1958543" cy="1209040"/>
          </a:xfrm>
          <a:prstGeom prst="rect">
            <a:avLst/>
          </a:prstGeom>
          <a:ln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3ECFBF-E988-E2B2-D656-E43DB292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75" y="5364480"/>
            <a:ext cx="195854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77C0B51A-B2D5-B9D2-7F35-5FB5BCB42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90" y="1845735"/>
            <a:ext cx="4577241" cy="30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7371-519B-C910-F13B-9A3B90F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 two: Insurance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80A6-957B-9E0B-D2B8-FB34FE8B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Insurance placed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Premium: £100,000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£20,000 comes back to you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What do you need to think about?</a:t>
            </a:r>
          </a:p>
          <a:p>
            <a:pPr lvl="3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Does it matter if the client is a FH? RMC/RTM?</a:t>
            </a:r>
          </a:p>
          <a:p>
            <a:pPr lvl="3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In any event, what duties do you owe leaseholders?</a:t>
            </a:r>
          </a:p>
          <a:p>
            <a:pPr lvl="3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Times New Roman" panose="02020603050405020304" pitchFamily="18" charset="0"/>
              </a:rPr>
              <a:t>What work are you actually doing?</a:t>
            </a:r>
          </a:p>
          <a:p>
            <a:pPr marL="566928" lvl="3" indent="0">
              <a:buNone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84048" lvl="2" indent="0">
              <a:buNone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2.jpg">
            <a:extLst>
              <a:ext uri="{FF2B5EF4-FFF2-40B4-BE49-F238E27FC236}">
                <a16:creationId xmlns:a16="http://schemas.microsoft.com/office/drawing/2014/main" id="{779E1EC3-1BA5-1B9F-8A3A-941CCFF19632}"/>
              </a:ext>
            </a:extLst>
          </p:cNvPr>
          <p:cNvPicPr/>
          <p:nvPr/>
        </p:nvPicPr>
        <p:blipFill rotWithShape="1">
          <a:blip r:embed="rId2"/>
          <a:srcRect l="64954" t="14611" r="4735" b="15805"/>
          <a:stretch/>
        </p:blipFill>
        <p:spPr>
          <a:xfrm>
            <a:off x="9329217" y="5008880"/>
            <a:ext cx="1958543" cy="1209040"/>
          </a:xfrm>
          <a:prstGeom prst="rect">
            <a:avLst/>
          </a:prstGeom>
          <a:ln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3ECFBF-E988-E2B2-D656-E43DB292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75" y="5364480"/>
            <a:ext cx="195854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erson reading a document&#10;&#10;Description automatically generated">
            <a:extLst>
              <a:ext uri="{FF2B5EF4-FFF2-40B4-BE49-F238E27FC236}">
                <a16:creationId xmlns:a16="http://schemas.microsoft.com/office/drawing/2014/main" id="{7321D547-EE1E-CD36-700B-BB91B934A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3" y="1877556"/>
            <a:ext cx="4315949" cy="28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7371-519B-C910-F13B-9A3B90F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 two: Insurance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80A6-957B-9E0B-D2B8-FB34FE8B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66420"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/>
                <a:ea typeface="Times New Roman" panose="02020603050405020304" pitchFamily="18" charset="0"/>
                <a:cs typeface="Calibri"/>
              </a:rPr>
              <a:t>Same building, different year </a:t>
            </a:r>
          </a:p>
          <a:p>
            <a:pPr marL="566420"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/>
                <a:ea typeface="Times New Roman" panose="02020603050405020304" pitchFamily="18" charset="0"/>
                <a:cs typeface="Calibri"/>
              </a:rPr>
              <a:t>Building safety defects discovered </a:t>
            </a:r>
          </a:p>
          <a:p>
            <a:pPr marL="566420"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/>
                <a:ea typeface="Times New Roman" panose="02020603050405020304" pitchFamily="18" charset="0"/>
                <a:cs typeface="Calibri"/>
              </a:rPr>
              <a:t>Premium £1 mil </a:t>
            </a:r>
          </a:p>
          <a:p>
            <a:pPr marL="566420"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latin typeface="Calibri"/>
                <a:ea typeface="Times New Roman" panose="02020603050405020304" pitchFamily="18" charset="0"/>
                <a:cs typeface="Calibri"/>
              </a:rPr>
              <a:t>£200k comes back to you </a:t>
            </a:r>
          </a:p>
          <a:p>
            <a:pPr marL="749300" lvl="3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>
                <a:effectLst/>
                <a:latin typeface="Calibri"/>
                <a:ea typeface="Times New Roman" panose="02020603050405020304" pitchFamily="18" charset="0"/>
                <a:cs typeface="Calibri"/>
              </a:rPr>
              <a:t>How does that change </a:t>
            </a:r>
            <a:r>
              <a:rPr lang="en-GB" sz="1600">
                <a:latin typeface="Calibri"/>
                <a:ea typeface="Times New Roman" panose="02020603050405020304" pitchFamily="18" charset="0"/>
                <a:cs typeface="Calibri"/>
              </a:rPr>
              <a:t>matter?</a:t>
            </a:r>
            <a:endParaRPr lang="en-GB" sz="1600"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4" name="image2.jpg">
            <a:extLst>
              <a:ext uri="{FF2B5EF4-FFF2-40B4-BE49-F238E27FC236}">
                <a16:creationId xmlns:a16="http://schemas.microsoft.com/office/drawing/2014/main" id="{779E1EC3-1BA5-1B9F-8A3A-941CCFF19632}"/>
              </a:ext>
            </a:extLst>
          </p:cNvPr>
          <p:cNvPicPr/>
          <p:nvPr/>
        </p:nvPicPr>
        <p:blipFill rotWithShape="1">
          <a:blip r:embed="rId2"/>
          <a:srcRect l="64954" t="14611" r="4735" b="15805"/>
          <a:stretch/>
        </p:blipFill>
        <p:spPr>
          <a:xfrm>
            <a:off x="9329217" y="5008880"/>
            <a:ext cx="1958543" cy="1209040"/>
          </a:xfrm>
          <a:prstGeom prst="rect">
            <a:avLst/>
          </a:prstGeom>
          <a:ln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3ECFBF-E988-E2B2-D656-E43DB292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75" y="5364480"/>
            <a:ext cx="195854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erson reading a document&#10;&#10;Description automatically generated">
            <a:extLst>
              <a:ext uri="{FF2B5EF4-FFF2-40B4-BE49-F238E27FC236}">
                <a16:creationId xmlns:a16="http://schemas.microsoft.com/office/drawing/2014/main" id="{7321D547-EE1E-CD36-700B-BB91B934A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67" y="1916187"/>
            <a:ext cx="4230614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7371-519B-C910-F13B-9A3B90F4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4363"/>
            <a:ext cx="10058400" cy="1450757"/>
          </a:xfrm>
        </p:spPr>
        <p:txBody>
          <a:bodyPr/>
          <a:lstStyle/>
          <a:p>
            <a:r>
              <a:rPr lang="en-GB"/>
              <a:t>Any 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80A6-957B-9E0B-D2B8-FB34FE8B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  <a:tabLst>
                <a:tab pos="457200" algn="l"/>
              </a:tabLst>
            </a:pPr>
            <a:endParaRPr lang="en-GB" sz="16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image2.jpg">
            <a:extLst>
              <a:ext uri="{FF2B5EF4-FFF2-40B4-BE49-F238E27FC236}">
                <a16:creationId xmlns:a16="http://schemas.microsoft.com/office/drawing/2014/main" id="{779E1EC3-1BA5-1B9F-8A3A-941CCFF19632}"/>
              </a:ext>
            </a:extLst>
          </p:cNvPr>
          <p:cNvPicPr/>
          <p:nvPr/>
        </p:nvPicPr>
        <p:blipFill rotWithShape="1">
          <a:blip r:embed="rId2"/>
          <a:srcRect l="64954" t="14611" r="4735" b="15805"/>
          <a:stretch/>
        </p:blipFill>
        <p:spPr>
          <a:xfrm>
            <a:off x="9329217" y="5008880"/>
            <a:ext cx="1958543" cy="1209040"/>
          </a:xfrm>
          <a:prstGeom prst="rect">
            <a:avLst/>
          </a:prstGeom>
          <a:ln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3ECFBF-E988-E2B2-D656-E43DB292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75" y="5364480"/>
            <a:ext cx="195854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ny colorful question marks&#10;&#10;Description automatically generated">
            <a:extLst>
              <a:ext uri="{FF2B5EF4-FFF2-40B4-BE49-F238E27FC236}">
                <a16:creationId xmlns:a16="http://schemas.microsoft.com/office/drawing/2014/main" id="{3D1149AA-CE40-7A22-F14A-4C8AF93C0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14227"/>
          <a:stretch/>
        </p:blipFill>
        <p:spPr>
          <a:xfrm>
            <a:off x="1719732" y="1757680"/>
            <a:ext cx="854442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4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217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Plus Jakarta Sans</vt:lpstr>
      <vt:lpstr>Office Theme</vt:lpstr>
      <vt:lpstr>Retrospect</vt:lpstr>
      <vt:lpstr>Law Meets Practice: Common and Complex Scenarios</vt:lpstr>
      <vt:lpstr>PowerPoint Presentation</vt:lpstr>
      <vt:lpstr>Law meets practice: common and complex scenarios  </vt:lpstr>
      <vt:lpstr>Scenario one: building safety </vt:lpstr>
      <vt:lpstr>Scenario one: building safety (2) </vt:lpstr>
      <vt:lpstr>Scenario two: Insurance </vt:lpstr>
      <vt:lpstr>Scenario two: Insurance (2) 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Oscar Veldhoven</dc:creator>
  <cp:lastModifiedBy>Oscar Veldhoven</cp:lastModifiedBy>
  <cp:revision>1</cp:revision>
  <dcterms:created xsi:type="dcterms:W3CDTF">2024-10-28T10:50:35Z</dcterms:created>
  <dcterms:modified xsi:type="dcterms:W3CDTF">2024-10-28T10:56:54Z</dcterms:modified>
</cp:coreProperties>
</file>