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672" r:id="rId4"/>
  </p:sldMasterIdLst>
  <p:notesMasterIdLst>
    <p:notesMasterId r:id="rId20"/>
  </p:notesMasterIdLst>
  <p:sldIdLst>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F11"/>
    <a:srgbClr val="CA2525"/>
    <a:srgbClr val="405151"/>
    <a:srgbClr val="94D2BD"/>
    <a:srgbClr val="0A9396"/>
    <a:srgbClr val="E9D8A7"/>
    <a:srgbClr val="EE9B00"/>
    <a:srgbClr val="CA67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9" autoAdjust="0"/>
    <p:restoredTop sz="94681" autoAdjust="0"/>
  </p:normalViewPr>
  <p:slideViewPr>
    <p:cSldViewPr snapToGrid="0">
      <p:cViewPr varScale="1">
        <p:scale>
          <a:sx n="104" d="100"/>
          <a:sy n="104" d="100"/>
        </p:scale>
        <p:origin x="852" y="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Veldhoven" userId="6567d422-9479-47f3-9a64-c323eb72cfc9" providerId="ADAL" clId="{1C4CDFDB-FA02-445E-823C-13F01748E79C}"/>
    <pc:docChg chg="delSld delMainMaster">
      <pc:chgData name="Oscar Veldhoven" userId="6567d422-9479-47f3-9a64-c323eb72cfc9" providerId="ADAL" clId="{1C4CDFDB-FA02-445E-823C-13F01748E79C}" dt="2024-10-28T11:04:49.742" v="0" actId="47"/>
      <pc:docMkLst>
        <pc:docMk/>
      </pc:docMkLst>
      <pc:sldChg chg="del">
        <pc:chgData name="Oscar Veldhoven" userId="6567d422-9479-47f3-9a64-c323eb72cfc9" providerId="ADAL" clId="{1C4CDFDB-FA02-445E-823C-13F01748E79C}" dt="2024-10-28T11:04:49.742" v="0" actId="47"/>
        <pc:sldMkLst>
          <pc:docMk/>
          <pc:sldMk cId="925671423" sldId="256"/>
        </pc:sldMkLst>
      </pc:sldChg>
      <pc:sldChg chg="del">
        <pc:chgData name="Oscar Veldhoven" userId="6567d422-9479-47f3-9a64-c323eb72cfc9" providerId="ADAL" clId="{1C4CDFDB-FA02-445E-823C-13F01748E79C}" dt="2024-10-28T11:04:49.742" v="0" actId="47"/>
        <pc:sldMkLst>
          <pc:docMk/>
          <pc:sldMk cId="1501441116" sldId="258"/>
        </pc:sldMkLst>
      </pc:sldChg>
      <pc:sldChg chg="del">
        <pc:chgData name="Oscar Veldhoven" userId="6567d422-9479-47f3-9a64-c323eb72cfc9" providerId="ADAL" clId="{1C4CDFDB-FA02-445E-823C-13F01748E79C}" dt="2024-10-28T11:04:49.742" v="0" actId="47"/>
        <pc:sldMkLst>
          <pc:docMk/>
          <pc:sldMk cId="3528785162" sldId="259"/>
        </pc:sldMkLst>
      </pc:sldChg>
      <pc:sldChg chg="del">
        <pc:chgData name="Oscar Veldhoven" userId="6567d422-9479-47f3-9a64-c323eb72cfc9" providerId="ADAL" clId="{1C4CDFDB-FA02-445E-823C-13F01748E79C}" dt="2024-10-28T11:04:49.742" v="0" actId="47"/>
        <pc:sldMkLst>
          <pc:docMk/>
          <pc:sldMk cId="2834894537" sldId="260"/>
        </pc:sldMkLst>
      </pc:sldChg>
      <pc:sldChg chg="del">
        <pc:chgData name="Oscar Veldhoven" userId="6567d422-9479-47f3-9a64-c323eb72cfc9" providerId="ADAL" clId="{1C4CDFDB-FA02-445E-823C-13F01748E79C}" dt="2024-10-28T11:04:49.742" v="0" actId="47"/>
        <pc:sldMkLst>
          <pc:docMk/>
          <pc:sldMk cId="1125130815" sldId="261"/>
        </pc:sldMkLst>
      </pc:sldChg>
      <pc:sldChg chg="del">
        <pc:chgData name="Oscar Veldhoven" userId="6567d422-9479-47f3-9a64-c323eb72cfc9" providerId="ADAL" clId="{1C4CDFDB-FA02-445E-823C-13F01748E79C}" dt="2024-10-28T11:04:49.742" v="0" actId="47"/>
        <pc:sldMkLst>
          <pc:docMk/>
          <pc:sldMk cId="3128012127" sldId="262"/>
        </pc:sldMkLst>
      </pc:sldChg>
      <pc:sldChg chg="del">
        <pc:chgData name="Oscar Veldhoven" userId="6567d422-9479-47f3-9a64-c323eb72cfc9" providerId="ADAL" clId="{1C4CDFDB-FA02-445E-823C-13F01748E79C}" dt="2024-10-28T11:04:49.742" v="0" actId="47"/>
        <pc:sldMkLst>
          <pc:docMk/>
          <pc:sldMk cId="4279673862" sldId="263"/>
        </pc:sldMkLst>
      </pc:sldChg>
      <pc:sldChg chg="del">
        <pc:chgData name="Oscar Veldhoven" userId="6567d422-9479-47f3-9a64-c323eb72cfc9" providerId="ADAL" clId="{1C4CDFDB-FA02-445E-823C-13F01748E79C}" dt="2024-10-28T11:04:49.742" v="0" actId="47"/>
        <pc:sldMkLst>
          <pc:docMk/>
          <pc:sldMk cId="2513971154" sldId="264"/>
        </pc:sldMkLst>
      </pc:sldChg>
      <pc:sldChg chg="del">
        <pc:chgData name="Oscar Veldhoven" userId="6567d422-9479-47f3-9a64-c323eb72cfc9" providerId="ADAL" clId="{1C4CDFDB-FA02-445E-823C-13F01748E79C}" dt="2024-10-28T11:04:49.742" v="0" actId="47"/>
        <pc:sldMkLst>
          <pc:docMk/>
          <pc:sldMk cId="60121169" sldId="267"/>
        </pc:sldMkLst>
      </pc:sldChg>
      <pc:sldChg chg="del">
        <pc:chgData name="Oscar Veldhoven" userId="6567d422-9479-47f3-9a64-c323eb72cfc9" providerId="ADAL" clId="{1C4CDFDB-FA02-445E-823C-13F01748E79C}" dt="2024-10-28T11:04:49.742" v="0" actId="47"/>
        <pc:sldMkLst>
          <pc:docMk/>
          <pc:sldMk cId="162204790" sldId="268"/>
        </pc:sldMkLst>
      </pc:sldChg>
      <pc:sldChg chg="del">
        <pc:chgData name="Oscar Veldhoven" userId="6567d422-9479-47f3-9a64-c323eb72cfc9" providerId="ADAL" clId="{1C4CDFDB-FA02-445E-823C-13F01748E79C}" dt="2024-10-28T11:04:49.742" v="0" actId="47"/>
        <pc:sldMkLst>
          <pc:docMk/>
          <pc:sldMk cId="831406625" sldId="269"/>
        </pc:sldMkLst>
      </pc:sldChg>
      <pc:sldChg chg="del">
        <pc:chgData name="Oscar Veldhoven" userId="6567d422-9479-47f3-9a64-c323eb72cfc9" providerId="ADAL" clId="{1C4CDFDB-FA02-445E-823C-13F01748E79C}" dt="2024-10-28T11:04:49.742" v="0" actId="47"/>
        <pc:sldMkLst>
          <pc:docMk/>
          <pc:sldMk cId="1174781735" sldId="270"/>
        </pc:sldMkLst>
      </pc:sldChg>
      <pc:sldChg chg="del">
        <pc:chgData name="Oscar Veldhoven" userId="6567d422-9479-47f3-9a64-c323eb72cfc9" providerId="ADAL" clId="{1C4CDFDB-FA02-445E-823C-13F01748E79C}" dt="2024-10-28T11:04:49.742" v="0" actId="47"/>
        <pc:sldMkLst>
          <pc:docMk/>
          <pc:sldMk cId="3022552691" sldId="271"/>
        </pc:sldMkLst>
      </pc:sldChg>
      <pc:sldMasterChg chg="del delSldLayout">
        <pc:chgData name="Oscar Veldhoven" userId="6567d422-9479-47f3-9a64-c323eb72cfc9" providerId="ADAL" clId="{1C4CDFDB-FA02-445E-823C-13F01748E79C}" dt="2024-10-28T11:04:49.742" v="0" actId="47"/>
        <pc:sldMasterMkLst>
          <pc:docMk/>
          <pc:sldMasterMk cId="670656993" sldId="2147483648"/>
        </pc:sldMasterMkLst>
        <pc:sldLayoutChg chg="del">
          <pc:chgData name="Oscar Veldhoven" userId="6567d422-9479-47f3-9a64-c323eb72cfc9" providerId="ADAL" clId="{1C4CDFDB-FA02-445E-823C-13F01748E79C}" dt="2024-10-28T11:04:49.742" v="0" actId="47"/>
          <pc:sldLayoutMkLst>
            <pc:docMk/>
            <pc:sldMasterMk cId="670656993" sldId="2147483648"/>
            <pc:sldLayoutMk cId="3210253522" sldId="2147483650"/>
          </pc:sldLayoutMkLst>
        </pc:sldLayoutChg>
        <pc:sldLayoutChg chg="del">
          <pc:chgData name="Oscar Veldhoven" userId="6567d422-9479-47f3-9a64-c323eb72cfc9" providerId="ADAL" clId="{1C4CDFDB-FA02-445E-823C-13F01748E79C}" dt="2024-10-28T11:04:49.742" v="0" actId="47"/>
          <pc:sldLayoutMkLst>
            <pc:docMk/>
            <pc:sldMasterMk cId="670656993" sldId="2147483648"/>
            <pc:sldLayoutMk cId="2336217373" sldId="2147483651"/>
          </pc:sldLayoutMkLst>
        </pc:sldLayoutChg>
        <pc:sldLayoutChg chg="del">
          <pc:chgData name="Oscar Veldhoven" userId="6567d422-9479-47f3-9a64-c323eb72cfc9" providerId="ADAL" clId="{1C4CDFDB-FA02-445E-823C-13F01748E79C}" dt="2024-10-28T11:04:49.742" v="0" actId="47"/>
          <pc:sldLayoutMkLst>
            <pc:docMk/>
            <pc:sldMasterMk cId="670656993" sldId="2147483648"/>
            <pc:sldLayoutMk cId="366443899" sldId="2147483652"/>
          </pc:sldLayoutMkLst>
        </pc:sldLayoutChg>
        <pc:sldLayoutChg chg="del">
          <pc:chgData name="Oscar Veldhoven" userId="6567d422-9479-47f3-9a64-c323eb72cfc9" providerId="ADAL" clId="{1C4CDFDB-FA02-445E-823C-13F01748E79C}" dt="2024-10-28T11:04:49.742" v="0" actId="47"/>
          <pc:sldLayoutMkLst>
            <pc:docMk/>
            <pc:sldMasterMk cId="670656993" sldId="2147483648"/>
            <pc:sldLayoutMk cId="2109280080" sldId="2147483653"/>
          </pc:sldLayoutMkLst>
        </pc:sldLayoutChg>
        <pc:sldLayoutChg chg="del">
          <pc:chgData name="Oscar Veldhoven" userId="6567d422-9479-47f3-9a64-c323eb72cfc9" providerId="ADAL" clId="{1C4CDFDB-FA02-445E-823C-13F01748E79C}" dt="2024-10-28T11:04:49.742" v="0" actId="47"/>
          <pc:sldLayoutMkLst>
            <pc:docMk/>
            <pc:sldMasterMk cId="670656993" sldId="2147483648"/>
            <pc:sldLayoutMk cId="2241733287" sldId="2147483654"/>
          </pc:sldLayoutMkLst>
        </pc:sldLayoutChg>
        <pc:sldLayoutChg chg="del">
          <pc:chgData name="Oscar Veldhoven" userId="6567d422-9479-47f3-9a64-c323eb72cfc9" providerId="ADAL" clId="{1C4CDFDB-FA02-445E-823C-13F01748E79C}" dt="2024-10-28T11:04:49.742" v="0" actId="47"/>
          <pc:sldLayoutMkLst>
            <pc:docMk/>
            <pc:sldMasterMk cId="670656993" sldId="2147483648"/>
            <pc:sldLayoutMk cId="568272152" sldId="2147483655"/>
          </pc:sldLayoutMkLst>
        </pc:sldLayoutChg>
        <pc:sldLayoutChg chg="del">
          <pc:chgData name="Oscar Veldhoven" userId="6567d422-9479-47f3-9a64-c323eb72cfc9" providerId="ADAL" clId="{1C4CDFDB-FA02-445E-823C-13F01748E79C}" dt="2024-10-28T11:04:49.742" v="0" actId="47"/>
          <pc:sldLayoutMkLst>
            <pc:docMk/>
            <pc:sldMasterMk cId="670656993" sldId="2147483648"/>
            <pc:sldLayoutMk cId="136150815" sldId="2147483656"/>
          </pc:sldLayoutMkLst>
        </pc:sldLayoutChg>
        <pc:sldLayoutChg chg="del">
          <pc:chgData name="Oscar Veldhoven" userId="6567d422-9479-47f3-9a64-c323eb72cfc9" providerId="ADAL" clId="{1C4CDFDB-FA02-445E-823C-13F01748E79C}" dt="2024-10-28T11:04:49.742" v="0" actId="47"/>
          <pc:sldLayoutMkLst>
            <pc:docMk/>
            <pc:sldMasterMk cId="670656993" sldId="2147483648"/>
            <pc:sldLayoutMk cId="3694245344" sldId="2147483657"/>
          </pc:sldLayoutMkLst>
        </pc:sldLayoutChg>
        <pc:sldLayoutChg chg="del">
          <pc:chgData name="Oscar Veldhoven" userId="6567d422-9479-47f3-9a64-c323eb72cfc9" providerId="ADAL" clId="{1C4CDFDB-FA02-445E-823C-13F01748E79C}" dt="2024-10-28T11:04:49.742" v="0" actId="47"/>
          <pc:sldLayoutMkLst>
            <pc:docMk/>
            <pc:sldMasterMk cId="670656993" sldId="2147483648"/>
            <pc:sldLayoutMk cId="1407693942" sldId="2147483658"/>
          </pc:sldLayoutMkLst>
        </pc:sldLayoutChg>
        <pc:sldLayoutChg chg="del">
          <pc:chgData name="Oscar Veldhoven" userId="6567d422-9479-47f3-9a64-c323eb72cfc9" providerId="ADAL" clId="{1C4CDFDB-FA02-445E-823C-13F01748E79C}" dt="2024-10-28T11:04:49.742" v="0" actId="47"/>
          <pc:sldLayoutMkLst>
            <pc:docMk/>
            <pc:sldMasterMk cId="670656993" sldId="2147483648"/>
            <pc:sldLayoutMk cId="2628996397" sldId="2147483659"/>
          </pc:sldLayoutMkLst>
        </pc:sldLayoutChg>
        <pc:sldLayoutChg chg="del">
          <pc:chgData name="Oscar Veldhoven" userId="6567d422-9479-47f3-9a64-c323eb72cfc9" providerId="ADAL" clId="{1C4CDFDB-FA02-445E-823C-13F01748E79C}" dt="2024-10-28T11:04:49.742" v="0" actId="47"/>
          <pc:sldLayoutMkLst>
            <pc:docMk/>
            <pc:sldMasterMk cId="670656993" sldId="2147483648"/>
            <pc:sldLayoutMk cId="527035866"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BA6AD-55A7-7940-BE44-46F6C06BDDC3}" type="datetimeFigureOut">
              <a:rPr lang="en-GB" smtClean="0"/>
              <a:t>28/10/2024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C0B0D-5305-4047-B67E-1EEBCDA06269}" type="slidenum">
              <a:rPr lang="en-GB" smtClean="0"/>
              <a:t>‹#›</a:t>
            </a:fld>
            <a:endParaRPr lang="en-GB"/>
          </a:p>
        </p:txBody>
      </p:sp>
    </p:spTree>
    <p:extLst>
      <p:ext uri="{BB962C8B-B14F-4D97-AF65-F5344CB8AC3E}">
        <p14:creationId xmlns:p14="http://schemas.microsoft.com/office/powerpoint/2010/main" val="3050357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9.emf"/><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10.emf"/><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402C0-19C1-C062-C762-F385434F608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9152288-33F1-F6E2-8A0E-02B6EFDA1D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9AB0E2A-B57A-156A-9E04-9E6D4B08A0EB}"/>
              </a:ext>
            </a:extLst>
          </p:cNvPr>
          <p:cNvSpPr>
            <a:spLocks noGrp="1"/>
          </p:cNvSpPr>
          <p:nvPr>
            <p:ph type="dt" sz="half" idx="10"/>
          </p:nvPr>
        </p:nvSpPr>
        <p:spPr/>
        <p:txBody>
          <a:bodyPr/>
          <a:lstStyle/>
          <a:p>
            <a:fld id="{64E9EEF3-836C-3143-AD2C-AFDA5D1E5754}" type="datetimeFigureOut">
              <a:rPr lang="en-GB" smtClean="0"/>
              <a:t>28/10/2024</a:t>
            </a:fld>
            <a:endParaRPr lang="en-GB"/>
          </a:p>
        </p:txBody>
      </p:sp>
      <p:sp>
        <p:nvSpPr>
          <p:cNvPr id="5" name="Footer Placeholder 4">
            <a:extLst>
              <a:ext uri="{FF2B5EF4-FFF2-40B4-BE49-F238E27FC236}">
                <a16:creationId xmlns:a16="http://schemas.microsoft.com/office/drawing/2014/main" id="{223C88DB-2489-05C8-654B-89BF1AFE9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4F92A5-D30F-2BB2-9CD2-4E450AD03D98}"/>
              </a:ext>
            </a:extLst>
          </p:cNvPr>
          <p:cNvSpPr>
            <a:spLocks noGrp="1"/>
          </p:cNvSpPr>
          <p:nvPr>
            <p:ph type="sldNum" sz="quarter" idx="12"/>
          </p:nvPr>
        </p:nvSpPr>
        <p:spPr/>
        <p:txBody>
          <a:bodyPr/>
          <a:lstStyle/>
          <a:p>
            <a:fld id="{18B28F0C-383C-C144-8B64-B21DE4637783}" type="slidenum">
              <a:rPr lang="en-GB" smtClean="0"/>
              <a:t>‹#›</a:t>
            </a:fld>
            <a:endParaRPr lang="en-GB"/>
          </a:p>
        </p:txBody>
      </p:sp>
      <p:sp>
        <p:nvSpPr>
          <p:cNvPr id="7" name="TextBox 6">
            <a:extLst>
              <a:ext uri="{FF2B5EF4-FFF2-40B4-BE49-F238E27FC236}">
                <a16:creationId xmlns:a16="http://schemas.microsoft.com/office/drawing/2014/main" id="{D166387A-3C1F-F087-BFC5-E3882B92E581}"/>
              </a:ext>
            </a:extLst>
          </p:cNvPr>
          <p:cNvSpPr txBox="1"/>
          <p:nvPr userDrawn="1"/>
        </p:nvSpPr>
        <p:spPr>
          <a:xfrm>
            <a:off x="11337324" y="3089189"/>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063571150"/>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D6B8-6003-29F7-5F75-0F48BFB9FA3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8E1F2CE-5964-594D-9BE9-28FCBBAFADD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CC8BC8-974C-1012-DB05-0FC62FBA157C}"/>
              </a:ext>
            </a:extLst>
          </p:cNvPr>
          <p:cNvSpPr>
            <a:spLocks noGrp="1"/>
          </p:cNvSpPr>
          <p:nvPr>
            <p:ph type="dt" sz="half" idx="10"/>
          </p:nvPr>
        </p:nvSpPr>
        <p:spPr/>
        <p:txBody>
          <a:bodyPr/>
          <a:lstStyle/>
          <a:p>
            <a:fld id="{64E9EEF3-836C-3143-AD2C-AFDA5D1E5754}" type="datetimeFigureOut">
              <a:rPr lang="en-GB" smtClean="0"/>
              <a:t>28/10/2024</a:t>
            </a:fld>
            <a:endParaRPr lang="en-GB"/>
          </a:p>
        </p:txBody>
      </p:sp>
      <p:sp>
        <p:nvSpPr>
          <p:cNvPr id="5" name="Footer Placeholder 4">
            <a:extLst>
              <a:ext uri="{FF2B5EF4-FFF2-40B4-BE49-F238E27FC236}">
                <a16:creationId xmlns:a16="http://schemas.microsoft.com/office/drawing/2014/main" id="{D748217F-ED7B-3BFF-4044-67AFE96E68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F59719-E31C-AAE5-A092-E2AFEC407FFC}"/>
              </a:ext>
            </a:extLst>
          </p:cNvPr>
          <p:cNvSpPr>
            <a:spLocks noGrp="1"/>
          </p:cNvSpPr>
          <p:nvPr>
            <p:ph type="sldNum" sz="quarter" idx="12"/>
          </p:nvPr>
        </p:nvSpPr>
        <p:spPr/>
        <p:txBody>
          <a:bodyPr/>
          <a:lstStyle/>
          <a:p>
            <a:fld id="{18B28F0C-383C-C144-8B64-B21DE4637783}" type="slidenum">
              <a:rPr lang="en-GB" smtClean="0"/>
              <a:t>‹#›</a:t>
            </a:fld>
            <a:endParaRPr lang="en-GB"/>
          </a:p>
        </p:txBody>
      </p:sp>
    </p:spTree>
    <p:extLst>
      <p:ext uri="{BB962C8B-B14F-4D97-AF65-F5344CB8AC3E}">
        <p14:creationId xmlns:p14="http://schemas.microsoft.com/office/powerpoint/2010/main" val="1382036551"/>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DEA027-B48E-5B61-9987-5DBACDD2DE2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A4ABFDE-5186-8FB2-316B-EDC26A55B8C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AFB9E43-3245-79FB-FF7E-9943A2DE60E0}"/>
              </a:ext>
            </a:extLst>
          </p:cNvPr>
          <p:cNvSpPr>
            <a:spLocks noGrp="1"/>
          </p:cNvSpPr>
          <p:nvPr>
            <p:ph type="dt" sz="half" idx="10"/>
          </p:nvPr>
        </p:nvSpPr>
        <p:spPr/>
        <p:txBody>
          <a:bodyPr/>
          <a:lstStyle/>
          <a:p>
            <a:fld id="{64E9EEF3-836C-3143-AD2C-AFDA5D1E5754}" type="datetimeFigureOut">
              <a:rPr lang="en-GB" smtClean="0"/>
              <a:t>28/10/2024</a:t>
            </a:fld>
            <a:endParaRPr lang="en-GB"/>
          </a:p>
        </p:txBody>
      </p:sp>
      <p:sp>
        <p:nvSpPr>
          <p:cNvPr id="5" name="Footer Placeholder 4">
            <a:extLst>
              <a:ext uri="{FF2B5EF4-FFF2-40B4-BE49-F238E27FC236}">
                <a16:creationId xmlns:a16="http://schemas.microsoft.com/office/drawing/2014/main" id="{DE1BFA10-81A6-C241-DE9F-4D0D370509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73BAFF-E8E6-04AC-5670-BCEE9E5526F4}"/>
              </a:ext>
            </a:extLst>
          </p:cNvPr>
          <p:cNvSpPr>
            <a:spLocks noGrp="1"/>
          </p:cNvSpPr>
          <p:nvPr>
            <p:ph type="sldNum" sz="quarter" idx="12"/>
          </p:nvPr>
        </p:nvSpPr>
        <p:spPr/>
        <p:txBody>
          <a:bodyPr/>
          <a:lstStyle/>
          <a:p>
            <a:fld id="{18B28F0C-383C-C144-8B64-B21DE4637783}" type="slidenum">
              <a:rPr lang="en-GB" smtClean="0"/>
              <a:t>‹#›</a:t>
            </a:fld>
            <a:endParaRPr lang="en-GB"/>
          </a:p>
        </p:txBody>
      </p:sp>
    </p:spTree>
    <p:extLst>
      <p:ext uri="{BB962C8B-B14F-4D97-AF65-F5344CB8AC3E}">
        <p14:creationId xmlns:p14="http://schemas.microsoft.com/office/powerpoint/2010/main" val="4170218209"/>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32A268-6A4A-9BFC-616C-42ED7A4D5BDF}"/>
              </a:ext>
            </a:extLst>
          </p:cNvPr>
          <p:cNvSpPr txBox="1"/>
          <p:nvPr userDrawn="1"/>
        </p:nvSpPr>
        <p:spPr>
          <a:xfrm>
            <a:off x="702274" y="6037193"/>
            <a:ext cx="2270820" cy="261610"/>
          </a:xfrm>
          <a:prstGeom prst="rect">
            <a:avLst/>
          </a:prstGeom>
          <a:noFill/>
        </p:spPr>
        <p:txBody>
          <a:bodyPr wrap="square" rtlCol="0">
            <a:spAutoFit/>
          </a:bodyPr>
          <a:lstStyle/>
          <a:p>
            <a:pPr algn="l"/>
            <a:r>
              <a:rPr lang="en-US" sz="1100" b="0" i="0" dirty="0" err="1">
                <a:solidFill>
                  <a:schemeClr val="bg1"/>
                </a:solidFill>
                <a:latin typeface="Plus Jakarta Sans" pitchFamily="2" charset="77"/>
                <a:cs typeface="Plus Jakarta Sans" pitchFamily="2" charset="77"/>
              </a:rPr>
              <a:t>tpi.org.uk</a:t>
            </a:r>
            <a:r>
              <a:rPr lang="en-US" sz="1100" b="0" i="0" dirty="0">
                <a:solidFill>
                  <a:schemeClr val="bg1"/>
                </a:solidFill>
                <a:latin typeface="Plus Jakarta Sans" pitchFamily="2" charset="77"/>
                <a:cs typeface="Plus Jakarta Sans" pitchFamily="2" charset="77"/>
              </a:rPr>
              <a:t> </a:t>
            </a:r>
            <a:r>
              <a:rPr lang="en-US" sz="1100" b="0" i="0" dirty="0">
                <a:solidFill>
                  <a:srgbClr val="89C54B"/>
                </a:solidFill>
                <a:latin typeface="Plus Jakarta Sans" pitchFamily="2" charset="77"/>
                <a:cs typeface="Plus Jakarta Sans" pitchFamily="2" charset="77"/>
              </a:rPr>
              <a:t>#TPIConf24</a:t>
            </a:r>
            <a:endParaRPr lang="en-US" sz="1100" b="1" i="0" dirty="0">
              <a:solidFill>
                <a:srgbClr val="001F47"/>
              </a:solidFill>
              <a:latin typeface="Plus Jakarta Sans" pitchFamily="2" charset="77"/>
              <a:cs typeface="Plus Jakarta Sans" pitchFamily="2" charset="77"/>
            </a:endParaRPr>
          </a:p>
        </p:txBody>
      </p:sp>
      <p:pic>
        <p:nvPicPr>
          <p:cNvPr id="3" name="Picture 2" descr="A green arrow with white text&#10;&#10;Description automatically generated">
            <a:extLst>
              <a:ext uri="{FF2B5EF4-FFF2-40B4-BE49-F238E27FC236}">
                <a16:creationId xmlns:a16="http://schemas.microsoft.com/office/drawing/2014/main" id="{DD31D677-3DAC-1587-6B3D-F530CC0EA24C}"/>
              </a:ext>
            </a:extLst>
          </p:cNvPr>
          <p:cNvPicPr>
            <a:picLocks noChangeAspect="1"/>
          </p:cNvPicPr>
          <p:nvPr userDrawn="1"/>
        </p:nvPicPr>
        <p:blipFill>
          <a:blip r:embed="rId2"/>
          <a:stretch>
            <a:fillRect/>
          </a:stretch>
        </p:blipFill>
        <p:spPr>
          <a:xfrm>
            <a:off x="777185" y="820807"/>
            <a:ext cx="2641876" cy="992273"/>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EA312AA9-05B2-CF89-B7A8-403B0587806F}"/>
              </a:ext>
            </a:extLst>
          </p:cNvPr>
          <p:cNvPicPr>
            <a:picLocks noChangeAspect="1"/>
          </p:cNvPicPr>
          <p:nvPr userDrawn="1"/>
        </p:nvPicPr>
        <p:blipFill>
          <a:blip r:embed="rId3"/>
          <a:stretch>
            <a:fillRect/>
          </a:stretch>
        </p:blipFill>
        <p:spPr>
          <a:xfrm>
            <a:off x="650180" y="3025347"/>
            <a:ext cx="5904023" cy="1204421"/>
          </a:xfrm>
          <a:prstGeom prst="rect">
            <a:avLst/>
          </a:prstGeom>
        </p:spPr>
      </p:pic>
      <p:pic>
        <p:nvPicPr>
          <p:cNvPr id="17" name="Picture 16" descr="A group of green and white triangles&#10;&#10;Description automatically generated">
            <a:extLst>
              <a:ext uri="{FF2B5EF4-FFF2-40B4-BE49-F238E27FC236}">
                <a16:creationId xmlns:a16="http://schemas.microsoft.com/office/drawing/2014/main" id="{60730EF9-43E3-2AD1-5541-AB5AE5685F36}"/>
              </a:ext>
            </a:extLst>
          </p:cNvPr>
          <p:cNvPicPr>
            <a:picLocks noChangeAspect="1"/>
          </p:cNvPicPr>
          <p:nvPr userDrawn="1"/>
        </p:nvPicPr>
        <p:blipFill>
          <a:blip r:embed="rId4"/>
          <a:stretch>
            <a:fillRect/>
          </a:stretch>
        </p:blipFill>
        <p:spPr>
          <a:xfrm>
            <a:off x="6343920" y="2044314"/>
            <a:ext cx="8970962" cy="4813686"/>
          </a:xfrm>
          <a:prstGeom prst="rect">
            <a:avLst/>
          </a:prstGeom>
        </p:spPr>
      </p:pic>
    </p:spTree>
    <p:extLst>
      <p:ext uri="{BB962C8B-B14F-4D97-AF65-F5344CB8AC3E}">
        <p14:creationId xmlns:p14="http://schemas.microsoft.com/office/powerpoint/2010/main" val="4005431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6FDC-E652-C16D-88DA-6D296FBDC7FE}"/>
              </a:ext>
            </a:extLst>
          </p:cNvPr>
          <p:cNvSpPr>
            <a:spLocks noGrp="1"/>
          </p:cNvSpPr>
          <p:nvPr>
            <p:ph type="ctrTitle"/>
          </p:nvPr>
        </p:nvSpPr>
        <p:spPr>
          <a:xfrm>
            <a:off x="694801" y="2434911"/>
            <a:ext cx="6628461" cy="1590773"/>
          </a:xfrm>
        </p:spPr>
        <p:txBody>
          <a:bodyPr anchor="b">
            <a:normAutofit/>
          </a:bodyPr>
          <a:lstStyle>
            <a:lvl1pPr algn="l">
              <a:defRPr sz="4000">
                <a:latin typeface="Plus Jakarta Sans" pitchFamily="2" charset="77"/>
                <a:cs typeface="Plus Jakarta Sans"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C17F4A1C-2B1C-BF37-93D7-9C441BE0398E}"/>
              </a:ext>
            </a:extLst>
          </p:cNvPr>
          <p:cNvSpPr>
            <a:spLocks noGrp="1"/>
          </p:cNvSpPr>
          <p:nvPr>
            <p:ph type="subTitle" idx="1"/>
          </p:nvPr>
        </p:nvSpPr>
        <p:spPr>
          <a:xfrm>
            <a:off x="714630" y="4554998"/>
            <a:ext cx="6628461" cy="365125"/>
          </a:xfrm>
        </p:spPr>
        <p:txBody>
          <a:bodyPr>
            <a:noAutofit/>
          </a:bodyPr>
          <a:lstStyle>
            <a:lvl1pPr marL="0" indent="0" algn="l">
              <a:buNone/>
              <a:defRPr sz="2200">
                <a:latin typeface="Plus Jakarta Sans" pitchFamily="2" charset="77"/>
                <a:cs typeface="Plus Jakarta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Box 9">
            <a:extLst>
              <a:ext uri="{FF2B5EF4-FFF2-40B4-BE49-F238E27FC236}">
                <a16:creationId xmlns:a16="http://schemas.microsoft.com/office/drawing/2014/main" id="{0032A268-6A4A-9BFC-616C-42ED7A4D5BDF}"/>
              </a:ext>
            </a:extLst>
          </p:cNvPr>
          <p:cNvSpPr txBox="1"/>
          <p:nvPr userDrawn="1"/>
        </p:nvSpPr>
        <p:spPr>
          <a:xfrm>
            <a:off x="731871" y="6232466"/>
            <a:ext cx="1939891" cy="276999"/>
          </a:xfrm>
          <a:prstGeom prst="rect">
            <a:avLst/>
          </a:prstGeom>
          <a:noFill/>
        </p:spPr>
        <p:txBody>
          <a:bodyPr wrap="square" rtlCol="0">
            <a:spAutoFit/>
          </a:bodyPr>
          <a:lstStyle/>
          <a:p>
            <a:pPr algn="l"/>
            <a:r>
              <a:rPr lang="en-US" sz="1200" b="0" i="0" dirty="0" err="1">
                <a:solidFill>
                  <a:schemeClr val="bg1"/>
                </a:solidFill>
                <a:latin typeface="Plus Jakarta Sans" pitchFamily="2" charset="77"/>
                <a:cs typeface="Plus Jakarta Sans" pitchFamily="2" charset="77"/>
              </a:rPr>
              <a:t>tpi.org.uk</a:t>
            </a:r>
            <a:r>
              <a:rPr lang="en-US" sz="1200" b="0" i="0" dirty="0">
                <a:solidFill>
                  <a:schemeClr val="bg1"/>
                </a:solidFill>
                <a:latin typeface="Plus Jakarta Sans" pitchFamily="2" charset="77"/>
                <a:cs typeface="Plus Jakarta Sans" pitchFamily="2" charset="77"/>
              </a:rPr>
              <a:t> </a:t>
            </a:r>
            <a:r>
              <a:rPr lang="en-US" sz="1200" b="0" i="0" dirty="0">
                <a:solidFill>
                  <a:srgbClr val="89C54B"/>
                </a:solidFill>
                <a:latin typeface="Plus Jakarta Sans" pitchFamily="2" charset="77"/>
                <a:cs typeface="Plus Jakarta Sans" pitchFamily="2" charset="77"/>
              </a:rPr>
              <a:t>#TPIConf24</a:t>
            </a:r>
            <a:endParaRPr lang="en-US" sz="1200" b="1" i="0" dirty="0">
              <a:solidFill>
                <a:srgbClr val="001F47"/>
              </a:solidFill>
              <a:latin typeface="Plus Jakarta Sans" pitchFamily="2" charset="77"/>
              <a:cs typeface="Plus Jakarta Sans" pitchFamily="2" charset="77"/>
            </a:endParaRPr>
          </a:p>
        </p:txBody>
      </p:sp>
      <p:pic>
        <p:nvPicPr>
          <p:cNvPr id="5" name="Picture 4">
            <a:extLst>
              <a:ext uri="{FF2B5EF4-FFF2-40B4-BE49-F238E27FC236}">
                <a16:creationId xmlns:a16="http://schemas.microsoft.com/office/drawing/2014/main" id="{7F40BCA0-F053-725B-5D72-41A887479077}"/>
              </a:ext>
            </a:extLst>
          </p:cNvPr>
          <p:cNvPicPr>
            <a:picLocks noChangeAspect="1"/>
          </p:cNvPicPr>
          <p:nvPr userDrawn="1"/>
        </p:nvPicPr>
        <p:blipFill>
          <a:blip r:embed="rId2"/>
          <a:stretch>
            <a:fillRect/>
          </a:stretch>
        </p:blipFill>
        <p:spPr>
          <a:xfrm>
            <a:off x="9129823" y="6243099"/>
            <a:ext cx="2223977" cy="310971"/>
          </a:xfrm>
          <a:prstGeom prst="rect">
            <a:avLst/>
          </a:prstGeom>
        </p:spPr>
      </p:pic>
      <p:pic>
        <p:nvPicPr>
          <p:cNvPr id="7" name="Picture 6" descr="A black and white logo&#10;&#10;Description automatically generated">
            <a:extLst>
              <a:ext uri="{FF2B5EF4-FFF2-40B4-BE49-F238E27FC236}">
                <a16:creationId xmlns:a16="http://schemas.microsoft.com/office/drawing/2014/main" id="{5D59AC33-1836-005E-D27E-E9B8C64B9E4E}"/>
              </a:ext>
            </a:extLst>
          </p:cNvPr>
          <p:cNvPicPr>
            <a:picLocks noChangeAspect="1"/>
          </p:cNvPicPr>
          <p:nvPr userDrawn="1"/>
        </p:nvPicPr>
        <p:blipFill>
          <a:blip r:embed="rId3"/>
          <a:stretch>
            <a:fillRect/>
          </a:stretch>
        </p:blipFill>
        <p:spPr>
          <a:xfrm>
            <a:off x="694801" y="582829"/>
            <a:ext cx="3836760" cy="782699"/>
          </a:xfrm>
          <a:prstGeom prst="rect">
            <a:avLst/>
          </a:prstGeom>
        </p:spPr>
      </p:pic>
      <p:pic>
        <p:nvPicPr>
          <p:cNvPr id="17" name="Picture 16" descr="A black background with green and white triangles&#10;&#10;Description automatically generated">
            <a:extLst>
              <a:ext uri="{FF2B5EF4-FFF2-40B4-BE49-F238E27FC236}">
                <a16:creationId xmlns:a16="http://schemas.microsoft.com/office/drawing/2014/main" id="{3EB41A2F-77CA-E61D-99F5-90885FAA8723}"/>
              </a:ext>
            </a:extLst>
          </p:cNvPr>
          <p:cNvPicPr>
            <a:picLocks noChangeAspect="1"/>
          </p:cNvPicPr>
          <p:nvPr userDrawn="1"/>
        </p:nvPicPr>
        <p:blipFill>
          <a:blip r:embed="rId4"/>
          <a:srcRect t="-1" b="40092"/>
          <a:stretch/>
        </p:blipFill>
        <p:spPr>
          <a:xfrm>
            <a:off x="8429622" y="202850"/>
            <a:ext cx="5035766" cy="2415432"/>
          </a:xfrm>
          <a:prstGeom prst="rect">
            <a:avLst/>
          </a:prstGeom>
        </p:spPr>
      </p:pic>
    </p:spTree>
    <p:extLst>
      <p:ext uri="{BB962C8B-B14F-4D97-AF65-F5344CB8AC3E}">
        <p14:creationId xmlns:p14="http://schemas.microsoft.com/office/powerpoint/2010/main" val="3939147788"/>
      </p:ext>
    </p:extLst>
  </p:cSld>
  <p:clrMapOvr>
    <a:masterClrMapping/>
  </p:clrMapOvr>
  <p:extLst>
    <p:ext uri="{DCECCB84-F9BA-43D5-87BE-67443E8EF086}">
      <p15:sldGuideLst xmlns:p15="http://schemas.microsoft.com/office/powerpoint/2012/main">
        <p15:guide id="1" orient="horz" pos="1911" userDrawn="1">
          <p15:clr>
            <a:srgbClr val="FBAE40"/>
          </p15:clr>
        </p15:guide>
        <p15:guide id="2" pos="50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90D04-5085-F611-D9ED-575F2FF32E0B}"/>
              </a:ext>
            </a:extLst>
          </p:cNvPr>
          <p:cNvSpPr txBox="1"/>
          <p:nvPr userDrawn="1"/>
        </p:nvSpPr>
        <p:spPr>
          <a:xfrm>
            <a:off x="731871" y="6232466"/>
            <a:ext cx="2190233" cy="276999"/>
          </a:xfrm>
          <a:prstGeom prst="rect">
            <a:avLst/>
          </a:prstGeom>
          <a:noFill/>
        </p:spPr>
        <p:txBody>
          <a:bodyPr wrap="square" rtlCol="0">
            <a:spAutoFit/>
          </a:bodyPr>
          <a:lstStyle/>
          <a:p>
            <a:pPr algn="l"/>
            <a:r>
              <a:rPr lang="en-US" sz="1200" b="0" i="0" dirty="0" err="1">
                <a:solidFill>
                  <a:srgbClr val="001F47"/>
                </a:solidFill>
                <a:latin typeface="Plus Jakarta Sans" pitchFamily="2" charset="77"/>
                <a:cs typeface="Plus Jakarta Sans" pitchFamily="2" charset="77"/>
              </a:rPr>
              <a:t>tpi.org.uk</a:t>
            </a:r>
            <a:r>
              <a:rPr lang="en-US" sz="1200" b="0" i="0" dirty="0">
                <a:solidFill>
                  <a:srgbClr val="001F47"/>
                </a:solidFill>
                <a:latin typeface="Plus Jakarta Sans" pitchFamily="2" charset="77"/>
                <a:cs typeface="Plus Jakarta Sans" pitchFamily="2" charset="77"/>
              </a:rPr>
              <a:t> </a:t>
            </a:r>
            <a:r>
              <a:rPr lang="en-US" sz="1200" b="0" i="0" dirty="0">
                <a:solidFill>
                  <a:srgbClr val="89C54B"/>
                </a:solidFill>
                <a:latin typeface="Plus Jakarta Sans" pitchFamily="2" charset="77"/>
                <a:cs typeface="Plus Jakarta Sans" pitchFamily="2" charset="77"/>
              </a:rPr>
              <a:t>#TPIConf24</a:t>
            </a:r>
            <a:endParaRPr lang="en-US" sz="1200" b="1" i="0" dirty="0">
              <a:solidFill>
                <a:srgbClr val="001F47"/>
              </a:solidFill>
              <a:latin typeface="Plus Jakarta Sans" pitchFamily="2" charset="77"/>
              <a:cs typeface="Plus Jakarta Sans" pitchFamily="2" charset="77"/>
            </a:endParaRPr>
          </a:p>
        </p:txBody>
      </p:sp>
      <p:sp>
        <p:nvSpPr>
          <p:cNvPr id="2" name="Title 1">
            <a:extLst>
              <a:ext uri="{FF2B5EF4-FFF2-40B4-BE49-F238E27FC236}">
                <a16:creationId xmlns:a16="http://schemas.microsoft.com/office/drawing/2014/main" id="{08988887-C9C0-13C9-C68A-1626F086EA2A}"/>
              </a:ext>
            </a:extLst>
          </p:cNvPr>
          <p:cNvSpPr>
            <a:spLocks noGrp="1"/>
          </p:cNvSpPr>
          <p:nvPr>
            <p:ph type="ctrTitle"/>
          </p:nvPr>
        </p:nvSpPr>
        <p:spPr>
          <a:xfrm>
            <a:off x="694801" y="2434911"/>
            <a:ext cx="6628461" cy="1590773"/>
          </a:xfrm>
        </p:spPr>
        <p:txBody>
          <a:bodyPr anchor="b">
            <a:normAutofit/>
          </a:bodyPr>
          <a:lstStyle>
            <a:lvl1pPr algn="l">
              <a:defRPr sz="4000">
                <a:solidFill>
                  <a:srgbClr val="001F47"/>
                </a:solidFill>
                <a:latin typeface="Plus Jakarta Sans" pitchFamily="2" charset="77"/>
                <a:cs typeface="Plus Jakarta Sans"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4D53B235-CB20-D033-CBC6-D39B9290BFB7}"/>
              </a:ext>
            </a:extLst>
          </p:cNvPr>
          <p:cNvSpPr>
            <a:spLocks noGrp="1"/>
          </p:cNvSpPr>
          <p:nvPr>
            <p:ph type="subTitle" idx="1"/>
          </p:nvPr>
        </p:nvSpPr>
        <p:spPr>
          <a:xfrm>
            <a:off x="714630" y="4554998"/>
            <a:ext cx="6628461" cy="365125"/>
          </a:xfrm>
        </p:spPr>
        <p:txBody>
          <a:bodyPr>
            <a:noAutofit/>
          </a:bodyPr>
          <a:lstStyle>
            <a:lvl1pPr marL="0" indent="0" algn="l">
              <a:buNone/>
              <a:defRPr sz="2200">
                <a:solidFill>
                  <a:srgbClr val="001F47"/>
                </a:solidFill>
                <a:latin typeface="Plus Jakarta Sans" pitchFamily="2" charset="77"/>
                <a:cs typeface="Plus Jakarta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F5A9BAC6-37D9-4B44-954A-279609E4A893}"/>
              </a:ext>
            </a:extLst>
          </p:cNvPr>
          <p:cNvPicPr>
            <a:picLocks noChangeAspect="1"/>
          </p:cNvPicPr>
          <p:nvPr userDrawn="1"/>
        </p:nvPicPr>
        <p:blipFill>
          <a:blip r:embed="rId2"/>
          <a:stretch>
            <a:fillRect/>
          </a:stretch>
        </p:blipFill>
        <p:spPr>
          <a:xfrm>
            <a:off x="9129822" y="6241357"/>
            <a:ext cx="2223978" cy="310971"/>
          </a:xfrm>
          <a:prstGeom prst="rect">
            <a:avLst/>
          </a:prstGeom>
        </p:spPr>
      </p:pic>
      <p:pic>
        <p:nvPicPr>
          <p:cNvPr id="11" name="Picture 10" descr="A black background with green and blue triangles&#10;&#10;Description automatically generated">
            <a:extLst>
              <a:ext uri="{FF2B5EF4-FFF2-40B4-BE49-F238E27FC236}">
                <a16:creationId xmlns:a16="http://schemas.microsoft.com/office/drawing/2014/main" id="{A31C113C-3E8C-60DD-8309-E8F1B4EB92BB}"/>
              </a:ext>
            </a:extLst>
          </p:cNvPr>
          <p:cNvPicPr>
            <a:picLocks noChangeAspect="1"/>
          </p:cNvPicPr>
          <p:nvPr userDrawn="1"/>
        </p:nvPicPr>
        <p:blipFill>
          <a:blip r:embed="rId3"/>
          <a:srcRect b="39685"/>
          <a:stretch/>
        </p:blipFill>
        <p:spPr>
          <a:xfrm>
            <a:off x="8429622" y="207868"/>
            <a:ext cx="5035766" cy="2431815"/>
          </a:xfrm>
          <a:prstGeom prst="rect">
            <a:avLst/>
          </a:prstGeom>
        </p:spPr>
      </p:pic>
      <p:pic>
        <p:nvPicPr>
          <p:cNvPr id="16" name="Picture 15" descr="A blue and green text on a black background&#10;&#10;Description automatically generated">
            <a:extLst>
              <a:ext uri="{FF2B5EF4-FFF2-40B4-BE49-F238E27FC236}">
                <a16:creationId xmlns:a16="http://schemas.microsoft.com/office/drawing/2014/main" id="{EFE20146-D708-3B9D-81A6-46D0803E8BF4}"/>
              </a:ext>
            </a:extLst>
          </p:cNvPr>
          <p:cNvPicPr>
            <a:picLocks noChangeAspect="1"/>
          </p:cNvPicPr>
          <p:nvPr userDrawn="1"/>
        </p:nvPicPr>
        <p:blipFill>
          <a:blip r:embed="rId4"/>
          <a:stretch>
            <a:fillRect/>
          </a:stretch>
        </p:blipFill>
        <p:spPr>
          <a:xfrm>
            <a:off x="694801" y="582829"/>
            <a:ext cx="3836760" cy="782699"/>
          </a:xfrm>
          <a:prstGeom prst="rect">
            <a:avLst/>
          </a:prstGeom>
        </p:spPr>
      </p:pic>
    </p:spTree>
    <p:extLst>
      <p:ext uri="{BB962C8B-B14F-4D97-AF65-F5344CB8AC3E}">
        <p14:creationId xmlns:p14="http://schemas.microsoft.com/office/powerpoint/2010/main" val="42535873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90D04-5085-F611-D9ED-575F2FF32E0B}"/>
              </a:ext>
            </a:extLst>
          </p:cNvPr>
          <p:cNvSpPr txBox="1"/>
          <p:nvPr userDrawn="1"/>
        </p:nvSpPr>
        <p:spPr>
          <a:xfrm>
            <a:off x="731871" y="6232466"/>
            <a:ext cx="2190233" cy="276999"/>
          </a:xfrm>
          <a:prstGeom prst="rect">
            <a:avLst/>
          </a:prstGeom>
          <a:noFill/>
        </p:spPr>
        <p:txBody>
          <a:bodyPr wrap="square" rtlCol="0">
            <a:spAutoFit/>
          </a:bodyPr>
          <a:lstStyle/>
          <a:p>
            <a:pPr algn="l"/>
            <a:r>
              <a:rPr lang="en-US" sz="1200" b="0" i="0" dirty="0" err="1">
                <a:solidFill>
                  <a:srgbClr val="001F47"/>
                </a:solidFill>
                <a:latin typeface="Plus Jakarta Sans" pitchFamily="2" charset="77"/>
                <a:cs typeface="Plus Jakarta Sans" pitchFamily="2" charset="77"/>
              </a:rPr>
              <a:t>tpi.org.uk</a:t>
            </a:r>
            <a:r>
              <a:rPr lang="en-US" sz="1200" b="0" i="0" dirty="0">
                <a:solidFill>
                  <a:srgbClr val="001F47"/>
                </a:solidFill>
                <a:latin typeface="Plus Jakarta Sans" pitchFamily="2" charset="77"/>
                <a:cs typeface="Plus Jakarta Sans" pitchFamily="2" charset="77"/>
              </a:rPr>
              <a:t> </a:t>
            </a:r>
            <a:r>
              <a:rPr lang="en-US" sz="1200" b="0" i="0" dirty="0">
                <a:solidFill>
                  <a:srgbClr val="89C54B"/>
                </a:solidFill>
                <a:latin typeface="Plus Jakarta Sans" pitchFamily="2" charset="77"/>
                <a:cs typeface="Plus Jakarta Sans" pitchFamily="2" charset="77"/>
              </a:rPr>
              <a:t>#TPIConf24</a:t>
            </a:r>
            <a:endParaRPr lang="en-US" sz="1200" b="1" i="0" dirty="0">
              <a:solidFill>
                <a:srgbClr val="001F47"/>
              </a:solidFill>
              <a:latin typeface="Plus Jakarta Sans" pitchFamily="2" charset="77"/>
              <a:cs typeface="Plus Jakarta Sans" pitchFamily="2" charset="77"/>
            </a:endParaRPr>
          </a:p>
        </p:txBody>
      </p:sp>
      <p:sp>
        <p:nvSpPr>
          <p:cNvPr id="2" name="Title 1">
            <a:extLst>
              <a:ext uri="{FF2B5EF4-FFF2-40B4-BE49-F238E27FC236}">
                <a16:creationId xmlns:a16="http://schemas.microsoft.com/office/drawing/2014/main" id="{08988887-C9C0-13C9-C68A-1626F086EA2A}"/>
              </a:ext>
            </a:extLst>
          </p:cNvPr>
          <p:cNvSpPr>
            <a:spLocks noGrp="1"/>
          </p:cNvSpPr>
          <p:nvPr>
            <p:ph type="ctrTitle" hasCustomPrompt="1"/>
          </p:nvPr>
        </p:nvSpPr>
        <p:spPr>
          <a:xfrm>
            <a:off x="694801" y="2434911"/>
            <a:ext cx="6628461" cy="3603339"/>
          </a:xfrm>
        </p:spPr>
        <p:txBody>
          <a:bodyPr anchor="b">
            <a:normAutofit/>
          </a:bodyPr>
          <a:lstStyle>
            <a:lvl1pPr algn="l">
              <a:defRPr sz="4000">
                <a:solidFill>
                  <a:srgbClr val="001F47"/>
                </a:solidFill>
                <a:latin typeface="Plus Jakarta Sans" pitchFamily="2" charset="77"/>
                <a:cs typeface="Plus Jakarta Sans" pitchFamily="2" charset="77"/>
              </a:defRPr>
            </a:lvl1pPr>
          </a:lstStyle>
          <a:p>
            <a:r>
              <a:rPr lang="en-US" dirty="0"/>
              <a:t>Refreshment Break</a:t>
            </a:r>
          </a:p>
        </p:txBody>
      </p:sp>
      <p:pic>
        <p:nvPicPr>
          <p:cNvPr id="5" name="Picture 4">
            <a:extLst>
              <a:ext uri="{FF2B5EF4-FFF2-40B4-BE49-F238E27FC236}">
                <a16:creationId xmlns:a16="http://schemas.microsoft.com/office/drawing/2014/main" id="{F5A9BAC6-37D9-4B44-954A-279609E4A893}"/>
              </a:ext>
            </a:extLst>
          </p:cNvPr>
          <p:cNvPicPr>
            <a:picLocks noChangeAspect="1"/>
          </p:cNvPicPr>
          <p:nvPr userDrawn="1"/>
        </p:nvPicPr>
        <p:blipFill>
          <a:blip r:embed="rId2"/>
          <a:stretch>
            <a:fillRect/>
          </a:stretch>
        </p:blipFill>
        <p:spPr>
          <a:xfrm>
            <a:off x="9129822" y="6241357"/>
            <a:ext cx="2223978" cy="310971"/>
          </a:xfrm>
          <a:prstGeom prst="rect">
            <a:avLst/>
          </a:prstGeom>
        </p:spPr>
      </p:pic>
      <p:pic>
        <p:nvPicPr>
          <p:cNvPr id="11" name="Picture 10" descr="A black background with green and blue triangles&#10;&#10;Description automatically generated">
            <a:extLst>
              <a:ext uri="{FF2B5EF4-FFF2-40B4-BE49-F238E27FC236}">
                <a16:creationId xmlns:a16="http://schemas.microsoft.com/office/drawing/2014/main" id="{A31C113C-3E8C-60DD-8309-E8F1B4EB92BB}"/>
              </a:ext>
            </a:extLst>
          </p:cNvPr>
          <p:cNvPicPr>
            <a:picLocks noChangeAspect="1"/>
          </p:cNvPicPr>
          <p:nvPr userDrawn="1"/>
        </p:nvPicPr>
        <p:blipFill>
          <a:blip r:embed="rId3"/>
          <a:srcRect b="39685"/>
          <a:stretch/>
        </p:blipFill>
        <p:spPr>
          <a:xfrm>
            <a:off x="8429622" y="207868"/>
            <a:ext cx="5035766" cy="2431815"/>
          </a:xfrm>
          <a:prstGeom prst="rect">
            <a:avLst/>
          </a:prstGeom>
        </p:spPr>
      </p:pic>
      <p:pic>
        <p:nvPicPr>
          <p:cNvPr id="16" name="Picture 15" descr="A blue and green text on a black background&#10;&#10;Description automatically generated">
            <a:extLst>
              <a:ext uri="{FF2B5EF4-FFF2-40B4-BE49-F238E27FC236}">
                <a16:creationId xmlns:a16="http://schemas.microsoft.com/office/drawing/2014/main" id="{EFE20146-D708-3B9D-81A6-46D0803E8BF4}"/>
              </a:ext>
            </a:extLst>
          </p:cNvPr>
          <p:cNvPicPr>
            <a:picLocks noChangeAspect="1"/>
          </p:cNvPicPr>
          <p:nvPr userDrawn="1"/>
        </p:nvPicPr>
        <p:blipFill>
          <a:blip r:embed="rId4"/>
          <a:stretch>
            <a:fillRect/>
          </a:stretch>
        </p:blipFill>
        <p:spPr>
          <a:xfrm>
            <a:off x="694801" y="582829"/>
            <a:ext cx="3836760" cy="782699"/>
          </a:xfrm>
          <a:prstGeom prst="rect">
            <a:avLst/>
          </a:prstGeom>
        </p:spPr>
      </p:pic>
      <p:pic>
        <p:nvPicPr>
          <p:cNvPr id="4" name="Picture 3">
            <a:extLst>
              <a:ext uri="{FF2B5EF4-FFF2-40B4-BE49-F238E27FC236}">
                <a16:creationId xmlns:a16="http://schemas.microsoft.com/office/drawing/2014/main" id="{9367D362-502B-940D-5787-941E8680F100}"/>
              </a:ext>
            </a:extLst>
          </p:cNvPr>
          <p:cNvPicPr>
            <a:picLocks noChangeAspect="1"/>
          </p:cNvPicPr>
          <p:nvPr userDrawn="1"/>
        </p:nvPicPr>
        <p:blipFill>
          <a:blip r:embed="rId5"/>
          <a:stretch>
            <a:fillRect/>
          </a:stretch>
        </p:blipFill>
        <p:spPr>
          <a:xfrm>
            <a:off x="238610" y="1559744"/>
            <a:ext cx="8191012" cy="3703163"/>
          </a:xfrm>
          <a:prstGeom prst="rect">
            <a:avLst/>
          </a:prstGeom>
        </p:spPr>
      </p:pic>
    </p:spTree>
    <p:extLst>
      <p:ext uri="{BB962C8B-B14F-4D97-AF65-F5344CB8AC3E}">
        <p14:creationId xmlns:p14="http://schemas.microsoft.com/office/powerpoint/2010/main" val="1458698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490D04-5085-F611-D9ED-575F2FF32E0B}"/>
              </a:ext>
            </a:extLst>
          </p:cNvPr>
          <p:cNvSpPr txBox="1"/>
          <p:nvPr userDrawn="1"/>
        </p:nvSpPr>
        <p:spPr>
          <a:xfrm>
            <a:off x="731871" y="6232466"/>
            <a:ext cx="2190233" cy="276999"/>
          </a:xfrm>
          <a:prstGeom prst="rect">
            <a:avLst/>
          </a:prstGeom>
          <a:noFill/>
        </p:spPr>
        <p:txBody>
          <a:bodyPr wrap="square" rtlCol="0">
            <a:spAutoFit/>
          </a:bodyPr>
          <a:lstStyle/>
          <a:p>
            <a:pPr algn="l"/>
            <a:r>
              <a:rPr lang="en-US" sz="1200" b="0" i="0" dirty="0" err="1">
                <a:solidFill>
                  <a:srgbClr val="001F47"/>
                </a:solidFill>
                <a:latin typeface="Plus Jakarta Sans" pitchFamily="2" charset="77"/>
                <a:cs typeface="Plus Jakarta Sans" pitchFamily="2" charset="77"/>
              </a:rPr>
              <a:t>tpi.org.uk</a:t>
            </a:r>
            <a:r>
              <a:rPr lang="en-US" sz="1200" b="0" i="0" dirty="0">
                <a:solidFill>
                  <a:srgbClr val="001F47"/>
                </a:solidFill>
                <a:latin typeface="Plus Jakarta Sans" pitchFamily="2" charset="77"/>
                <a:cs typeface="Plus Jakarta Sans" pitchFamily="2" charset="77"/>
              </a:rPr>
              <a:t> </a:t>
            </a:r>
            <a:r>
              <a:rPr lang="en-US" sz="1200" b="0" i="0" dirty="0">
                <a:solidFill>
                  <a:srgbClr val="89C54B"/>
                </a:solidFill>
                <a:latin typeface="Plus Jakarta Sans" pitchFamily="2" charset="77"/>
                <a:cs typeface="Plus Jakarta Sans" pitchFamily="2" charset="77"/>
              </a:rPr>
              <a:t>#TPIConf24</a:t>
            </a:r>
            <a:endParaRPr lang="en-US" sz="1200" b="1" i="0" dirty="0">
              <a:solidFill>
                <a:srgbClr val="001F47"/>
              </a:solidFill>
              <a:latin typeface="Plus Jakarta Sans" pitchFamily="2" charset="77"/>
              <a:cs typeface="Plus Jakarta Sans" pitchFamily="2" charset="77"/>
            </a:endParaRPr>
          </a:p>
        </p:txBody>
      </p:sp>
      <p:sp>
        <p:nvSpPr>
          <p:cNvPr id="2" name="Title 1">
            <a:extLst>
              <a:ext uri="{FF2B5EF4-FFF2-40B4-BE49-F238E27FC236}">
                <a16:creationId xmlns:a16="http://schemas.microsoft.com/office/drawing/2014/main" id="{08988887-C9C0-13C9-C68A-1626F086EA2A}"/>
              </a:ext>
            </a:extLst>
          </p:cNvPr>
          <p:cNvSpPr>
            <a:spLocks noGrp="1"/>
          </p:cNvSpPr>
          <p:nvPr>
            <p:ph type="ctrTitle" hasCustomPrompt="1"/>
          </p:nvPr>
        </p:nvSpPr>
        <p:spPr>
          <a:xfrm>
            <a:off x="694801" y="2434911"/>
            <a:ext cx="6628461" cy="3603339"/>
          </a:xfrm>
        </p:spPr>
        <p:txBody>
          <a:bodyPr anchor="b">
            <a:normAutofit/>
          </a:bodyPr>
          <a:lstStyle>
            <a:lvl1pPr algn="l">
              <a:defRPr sz="4000">
                <a:solidFill>
                  <a:srgbClr val="001F47"/>
                </a:solidFill>
                <a:latin typeface="Plus Jakarta Sans" pitchFamily="2" charset="77"/>
                <a:cs typeface="Plus Jakarta Sans" pitchFamily="2" charset="77"/>
              </a:defRPr>
            </a:lvl1pPr>
          </a:lstStyle>
          <a:p>
            <a:r>
              <a:rPr lang="en-US" dirty="0"/>
              <a:t>Lunch</a:t>
            </a:r>
          </a:p>
        </p:txBody>
      </p:sp>
      <p:pic>
        <p:nvPicPr>
          <p:cNvPr id="5" name="Picture 4">
            <a:extLst>
              <a:ext uri="{FF2B5EF4-FFF2-40B4-BE49-F238E27FC236}">
                <a16:creationId xmlns:a16="http://schemas.microsoft.com/office/drawing/2014/main" id="{F5A9BAC6-37D9-4B44-954A-279609E4A893}"/>
              </a:ext>
            </a:extLst>
          </p:cNvPr>
          <p:cNvPicPr>
            <a:picLocks noChangeAspect="1"/>
          </p:cNvPicPr>
          <p:nvPr userDrawn="1"/>
        </p:nvPicPr>
        <p:blipFill>
          <a:blip r:embed="rId2"/>
          <a:stretch>
            <a:fillRect/>
          </a:stretch>
        </p:blipFill>
        <p:spPr>
          <a:xfrm>
            <a:off x="9129822" y="6241357"/>
            <a:ext cx="2223978" cy="310971"/>
          </a:xfrm>
          <a:prstGeom prst="rect">
            <a:avLst/>
          </a:prstGeom>
        </p:spPr>
      </p:pic>
      <p:pic>
        <p:nvPicPr>
          <p:cNvPr id="11" name="Picture 10" descr="A black background with green and blue triangles&#10;&#10;Description automatically generated">
            <a:extLst>
              <a:ext uri="{FF2B5EF4-FFF2-40B4-BE49-F238E27FC236}">
                <a16:creationId xmlns:a16="http://schemas.microsoft.com/office/drawing/2014/main" id="{A31C113C-3E8C-60DD-8309-E8F1B4EB92BB}"/>
              </a:ext>
            </a:extLst>
          </p:cNvPr>
          <p:cNvPicPr>
            <a:picLocks noChangeAspect="1"/>
          </p:cNvPicPr>
          <p:nvPr userDrawn="1"/>
        </p:nvPicPr>
        <p:blipFill>
          <a:blip r:embed="rId3"/>
          <a:srcRect b="39685"/>
          <a:stretch/>
        </p:blipFill>
        <p:spPr>
          <a:xfrm>
            <a:off x="8429622" y="207868"/>
            <a:ext cx="5035766" cy="2431815"/>
          </a:xfrm>
          <a:prstGeom prst="rect">
            <a:avLst/>
          </a:prstGeom>
        </p:spPr>
      </p:pic>
      <p:pic>
        <p:nvPicPr>
          <p:cNvPr id="16" name="Picture 15" descr="A blue and green text on a black background&#10;&#10;Description automatically generated">
            <a:extLst>
              <a:ext uri="{FF2B5EF4-FFF2-40B4-BE49-F238E27FC236}">
                <a16:creationId xmlns:a16="http://schemas.microsoft.com/office/drawing/2014/main" id="{EFE20146-D708-3B9D-81A6-46D0803E8BF4}"/>
              </a:ext>
            </a:extLst>
          </p:cNvPr>
          <p:cNvPicPr>
            <a:picLocks noChangeAspect="1"/>
          </p:cNvPicPr>
          <p:nvPr userDrawn="1"/>
        </p:nvPicPr>
        <p:blipFill>
          <a:blip r:embed="rId4"/>
          <a:stretch>
            <a:fillRect/>
          </a:stretch>
        </p:blipFill>
        <p:spPr>
          <a:xfrm>
            <a:off x="694801" y="582829"/>
            <a:ext cx="3836760" cy="782699"/>
          </a:xfrm>
          <a:prstGeom prst="rect">
            <a:avLst/>
          </a:prstGeom>
        </p:spPr>
      </p:pic>
      <p:pic>
        <p:nvPicPr>
          <p:cNvPr id="4" name="Picture 3">
            <a:extLst>
              <a:ext uri="{FF2B5EF4-FFF2-40B4-BE49-F238E27FC236}">
                <a16:creationId xmlns:a16="http://schemas.microsoft.com/office/drawing/2014/main" id="{93600F51-D530-2D20-1EE9-8E98CFD3AE6C}"/>
              </a:ext>
            </a:extLst>
          </p:cNvPr>
          <p:cNvPicPr>
            <a:picLocks noChangeAspect="1"/>
          </p:cNvPicPr>
          <p:nvPr userDrawn="1"/>
        </p:nvPicPr>
        <p:blipFill>
          <a:blip r:embed="rId5"/>
          <a:stretch>
            <a:fillRect/>
          </a:stretch>
        </p:blipFill>
        <p:spPr>
          <a:xfrm>
            <a:off x="238610" y="1559744"/>
            <a:ext cx="8191012" cy="3703163"/>
          </a:xfrm>
          <a:prstGeom prst="rect">
            <a:avLst/>
          </a:prstGeom>
        </p:spPr>
      </p:pic>
    </p:spTree>
    <p:extLst>
      <p:ext uri="{BB962C8B-B14F-4D97-AF65-F5344CB8AC3E}">
        <p14:creationId xmlns:p14="http://schemas.microsoft.com/office/powerpoint/2010/main" val="3995523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6FDC-E652-C16D-88DA-6D296FBDC7FE}"/>
              </a:ext>
            </a:extLst>
          </p:cNvPr>
          <p:cNvSpPr>
            <a:spLocks noGrp="1"/>
          </p:cNvSpPr>
          <p:nvPr>
            <p:ph type="ctrTitle" hasCustomPrompt="1"/>
          </p:nvPr>
        </p:nvSpPr>
        <p:spPr>
          <a:xfrm>
            <a:off x="838200" y="2146853"/>
            <a:ext cx="6628461" cy="598591"/>
          </a:xfrm>
        </p:spPr>
        <p:txBody>
          <a:bodyPr anchor="b">
            <a:normAutofit/>
          </a:bodyPr>
          <a:lstStyle>
            <a:lvl1pPr algn="l">
              <a:defRPr sz="3600">
                <a:latin typeface="Plus Jakarta Sans" pitchFamily="2" charset="77"/>
                <a:cs typeface="Plus Jakarta Sans" pitchFamily="2" charset="77"/>
              </a:defRPr>
            </a:lvl1pPr>
          </a:lstStyle>
          <a:p>
            <a:r>
              <a:rPr lang="en-US" dirty="0"/>
              <a:t>Contact Us:</a:t>
            </a:r>
          </a:p>
        </p:txBody>
      </p:sp>
      <p:pic>
        <p:nvPicPr>
          <p:cNvPr id="6" name="Picture 5">
            <a:extLst>
              <a:ext uri="{FF2B5EF4-FFF2-40B4-BE49-F238E27FC236}">
                <a16:creationId xmlns:a16="http://schemas.microsoft.com/office/drawing/2014/main" id="{CBF9AA8D-C8E9-1873-0F65-5C4F2E56AFF2}"/>
              </a:ext>
            </a:extLst>
          </p:cNvPr>
          <p:cNvPicPr>
            <a:picLocks noChangeAspect="1"/>
          </p:cNvPicPr>
          <p:nvPr userDrawn="1"/>
        </p:nvPicPr>
        <p:blipFill>
          <a:blip r:embed="rId2"/>
          <a:stretch>
            <a:fillRect/>
          </a:stretch>
        </p:blipFill>
        <p:spPr>
          <a:xfrm>
            <a:off x="838200" y="1022552"/>
            <a:ext cx="3606209" cy="504244"/>
          </a:xfrm>
          <a:prstGeom prst="rect">
            <a:avLst/>
          </a:prstGeom>
        </p:spPr>
      </p:pic>
      <p:sp>
        <p:nvSpPr>
          <p:cNvPr id="10" name="TextBox 9">
            <a:extLst>
              <a:ext uri="{FF2B5EF4-FFF2-40B4-BE49-F238E27FC236}">
                <a16:creationId xmlns:a16="http://schemas.microsoft.com/office/drawing/2014/main" id="{0032A268-6A4A-9BFC-616C-42ED7A4D5BDF}"/>
              </a:ext>
            </a:extLst>
          </p:cNvPr>
          <p:cNvSpPr txBox="1"/>
          <p:nvPr userDrawn="1"/>
        </p:nvSpPr>
        <p:spPr>
          <a:xfrm>
            <a:off x="838198" y="6232466"/>
            <a:ext cx="2604052" cy="261610"/>
          </a:xfrm>
          <a:prstGeom prst="rect">
            <a:avLst/>
          </a:prstGeom>
          <a:noFill/>
        </p:spPr>
        <p:txBody>
          <a:bodyPr wrap="square" rtlCol="0">
            <a:spAutoFit/>
          </a:bodyPr>
          <a:lstStyle/>
          <a:p>
            <a:pPr algn="l"/>
            <a:r>
              <a:rPr lang="en-US" sz="1100" b="0" i="0" dirty="0" err="1">
                <a:solidFill>
                  <a:schemeClr val="bg1"/>
                </a:solidFill>
                <a:latin typeface="Plus Jakarta Sans" pitchFamily="2" charset="77"/>
                <a:cs typeface="Plus Jakarta Sans" pitchFamily="2" charset="77"/>
              </a:rPr>
              <a:t>tpi.org.uk</a:t>
            </a:r>
            <a:r>
              <a:rPr lang="en-US" sz="1100" b="0" i="0" dirty="0">
                <a:solidFill>
                  <a:schemeClr val="bg1"/>
                </a:solidFill>
                <a:latin typeface="Plus Jakarta Sans" pitchFamily="2" charset="77"/>
                <a:cs typeface="Plus Jakarta Sans" pitchFamily="2" charset="77"/>
              </a:rPr>
              <a:t> </a:t>
            </a:r>
            <a:r>
              <a:rPr lang="en-US" sz="1100" b="0" i="0" dirty="0">
                <a:solidFill>
                  <a:srgbClr val="89C54B"/>
                </a:solidFill>
                <a:latin typeface="Plus Jakarta Sans" pitchFamily="2" charset="77"/>
                <a:cs typeface="Plus Jakarta Sans" pitchFamily="2" charset="77"/>
              </a:rPr>
              <a:t>#TPIConf24</a:t>
            </a:r>
            <a:endParaRPr lang="en-US" sz="1100" b="1" i="0" dirty="0">
              <a:solidFill>
                <a:srgbClr val="001F47"/>
              </a:solidFill>
              <a:latin typeface="Plus Jakarta Sans" pitchFamily="2" charset="77"/>
              <a:cs typeface="Plus Jakarta Sans" pitchFamily="2" charset="77"/>
            </a:endParaRPr>
          </a:p>
        </p:txBody>
      </p:sp>
      <p:sp>
        <p:nvSpPr>
          <p:cNvPr id="7" name="Subtitle 2">
            <a:extLst>
              <a:ext uri="{FF2B5EF4-FFF2-40B4-BE49-F238E27FC236}">
                <a16:creationId xmlns:a16="http://schemas.microsoft.com/office/drawing/2014/main" id="{AE00448B-6AC0-214B-92DB-36E2281FDEC9}"/>
              </a:ext>
            </a:extLst>
          </p:cNvPr>
          <p:cNvSpPr txBox="1">
            <a:spLocks/>
          </p:cNvSpPr>
          <p:nvPr userDrawn="1"/>
        </p:nvSpPr>
        <p:spPr>
          <a:xfrm>
            <a:off x="838199" y="3558358"/>
            <a:ext cx="662846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TPI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TPI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TPI Sans Medium"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i="0" dirty="0">
                <a:solidFill>
                  <a:srgbClr val="89C54B"/>
                </a:solidFill>
                <a:latin typeface="Plus Jakarta Sans" pitchFamily="2" charset="77"/>
                <a:cs typeface="Plus Jakarta Sans" pitchFamily="2" charset="77"/>
              </a:rPr>
              <a:t>E:      </a:t>
            </a:r>
            <a:r>
              <a:rPr lang="en-US" sz="1800" b="0" i="0" dirty="0" err="1">
                <a:latin typeface="Plus Jakarta Sans" pitchFamily="2" charset="77"/>
                <a:cs typeface="Plus Jakarta Sans" pitchFamily="2" charset="77"/>
              </a:rPr>
              <a:t>info@tpi.org.uk</a:t>
            </a:r>
            <a:endParaRPr lang="en-US" sz="1800" b="0" i="0" u="sng" dirty="0">
              <a:solidFill>
                <a:schemeClr val="bg1"/>
              </a:solidFill>
              <a:latin typeface="Plus Jakarta Sans" pitchFamily="2" charset="77"/>
              <a:cs typeface="Plus Jakarta Sans" pitchFamily="2" charset="77"/>
            </a:endParaRPr>
          </a:p>
        </p:txBody>
      </p:sp>
      <p:sp>
        <p:nvSpPr>
          <p:cNvPr id="11" name="Subtitle 2">
            <a:extLst>
              <a:ext uri="{FF2B5EF4-FFF2-40B4-BE49-F238E27FC236}">
                <a16:creationId xmlns:a16="http://schemas.microsoft.com/office/drawing/2014/main" id="{49AC4DEA-6D8E-D9E6-427E-E84AF6F236BE}"/>
              </a:ext>
            </a:extLst>
          </p:cNvPr>
          <p:cNvSpPr txBox="1">
            <a:spLocks/>
          </p:cNvSpPr>
          <p:nvPr userDrawn="1"/>
        </p:nvSpPr>
        <p:spPr>
          <a:xfrm>
            <a:off x="838199" y="3162291"/>
            <a:ext cx="662846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TPI Sans Medium"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TPI Sans Medium"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TPI Sans Medium"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TPI Sans Medium"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0" i="0" dirty="0">
                <a:solidFill>
                  <a:srgbClr val="89C54B"/>
                </a:solidFill>
                <a:latin typeface="Plus Jakarta Sans" pitchFamily="2" charset="77"/>
                <a:cs typeface="Plus Jakarta Sans" pitchFamily="2" charset="77"/>
              </a:rPr>
              <a:t>W:    </a:t>
            </a:r>
            <a:r>
              <a:rPr lang="en-US" sz="1800" b="0" i="0" dirty="0" err="1">
                <a:latin typeface="Plus Jakarta Sans" pitchFamily="2" charset="77"/>
                <a:cs typeface="Plus Jakarta Sans" pitchFamily="2" charset="77"/>
              </a:rPr>
              <a:t>www.tpi.org.uk</a:t>
            </a:r>
            <a:endParaRPr lang="en-US" sz="1800" b="0" i="0" u="sng" dirty="0">
              <a:solidFill>
                <a:schemeClr val="bg1"/>
              </a:solidFill>
              <a:latin typeface="Plus Jakarta Sans" pitchFamily="2" charset="77"/>
              <a:cs typeface="Plus Jakarta Sans" pitchFamily="2" charset="77"/>
            </a:endParaRPr>
          </a:p>
        </p:txBody>
      </p:sp>
      <p:sp>
        <p:nvSpPr>
          <p:cNvPr id="13" name="TextBox 12">
            <a:extLst>
              <a:ext uri="{FF2B5EF4-FFF2-40B4-BE49-F238E27FC236}">
                <a16:creationId xmlns:a16="http://schemas.microsoft.com/office/drawing/2014/main" id="{E6E33A80-6E5E-FF04-DD38-EB56FF22AF67}"/>
              </a:ext>
            </a:extLst>
          </p:cNvPr>
          <p:cNvSpPr txBox="1"/>
          <p:nvPr userDrawn="1"/>
        </p:nvSpPr>
        <p:spPr>
          <a:xfrm>
            <a:off x="838198" y="4505986"/>
            <a:ext cx="2604052" cy="1015663"/>
          </a:xfrm>
          <a:prstGeom prst="rect">
            <a:avLst/>
          </a:prstGeom>
          <a:noFill/>
        </p:spPr>
        <p:txBody>
          <a:bodyPr wrap="square">
            <a:spAutoFit/>
          </a:bodyPr>
          <a:lstStyle/>
          <a:p>
            <a:r>
              <a:rPr lang="en-GB" sz="1200" b="1" dirty="0">
                <a:solidFill>
                  <a:schemeClr val="bg1"/>
                </a:solidFill>
                <a:effectLst/>
                <a:latin typeface="Plus Jakarta Sans" pitchFamily="2" charset="77"/>
                <a:cs typeface="Plus Jakarta Sans" pitchFamily="2" charset="77"/>
              </a:rPr>
              <a:t>Corporate Memberships:</a:t>
            </a:r>
            <a:br>
              <a:rPr lang="en-GB" sz="1200" dirty="0">
                <a:solidFill>
                  <a:schemeClr val="bg1"/>
                </a:solidFill>
                <a:effectLst/>
                <a:latin typeface="Plus Jakarta Sans" pitchFamily="2" charset="77"/>
                <a:cs typeface="Plus Jakarta Sans" pitchFamily="2" charset="77"/>
              </a:rPr>
            </a:br>
            <a:r>
              <a:rPr lang="en-GB" sz="1200" dirty="0">
                <a:solidFill>
                  <a:schemeClr val="bg1"/>
                </a:solidFill>
                <a:effectLst/>
                <a:latin typeface="Plus Jakarta Sans" pitchFamily="2" charset="77"/>
                <a:cs typeface="Plus Jakarta Sans" pitchFamily="2" charset="77"/>
              </a:rPr>
              <a:t>3rd Floor, 2-4 St George's Road, </a:t>
            </a:r>
            <a:br>
              <a:rPr lang="en-GB" sz="1200" dirty="0">
                <a:solidFill>
                  <a:schemeClr val="bg1"/>
                </a:solidFill>
                <a:effectLst/>
                <a:latin typeface="Plus Jakarta Sans" pitchFamily="2" charset="77"/>
                <a:cs typeface="Plus Jakarta Sans" pitchFamily="2" charset="77"/>
              </a:rPr>
            </a:br>
            <a:r>
              <a:rPr lang="en-GB" sz="1200" dirty="0">
                <a:solidFill>
                  <a:schemeClr val="bg1"/>
                </a:solidFill>
                <a:effectLst/>
                <a:latin typeface="Plus Jakarta Sans" pitchFamily="2" charset="77"/>
                <a:cs typeface="Plus Jakarta Sans" pitchFamily="2" charset="77"/>
              </a:rPr>
              <a:t>London</a:t>
            </a:r>
          </a:p>
          <a:p>
            <a:r>
              <a:rPr lang="en-GB" sz="1200" dirty="0">
                <a:solidFill>
                  <a:schemeClr val="bg1"/>
                </a:solidFill>
                <a:effectLst/>
                <a:latin typeface="Plus Jakarta Sans" pitchFamily="2" charset="77"/>
                <a:cs typeface="Plus Jakarta Sans" pitchFamily="2" charset="77"/>
              </a:rPr>
              <a:t>SW19 4DP</a:t>
            </a:r>
          </a:p>
          <a:p>
            <a:r>
              <a:rPr lang="en-GB" sz="1200" dirty="0">
                <a:solidFill>
                  <a:schemeClr val="bg1"/>
                </a:solidFill>
                <a:effectLst/>
                <a:latin typeface="Plus Jakarta Sans" pitchFamily="2" charset="77"/>
                <a:cs typeface="Plus Jakarta Sans" pitchFamily="2" charset="77"/>
              </a:rPr>
              <a:t>T:  0207 978 2607</a:t>
            </a:r>
          </a:p>
        </p:txBody>
      </p:sp>
      <p:sp>
        <p:nvSpPr>
          <p:cNvPr id="14" name="TextBox 13">
            <a:extLst>
              <a:ext uri="{FF2B5EF4-FFF2-40B4-BE49-F238E27FC236}">
                <a16:creationId xmlns:a16="http://schemas.microsoft.com/office/drawing/2014/main" id="{D3E606C9-F937-E3A2-4331-AB1582F53BE3}"/>
              </a:ext>
            </a:extLst>
          </p:cNvPr>
          <p:cNvSpPr txBox="1"/>
          <p:nvPr userDrawn="1"/>
        </p:nvSpPr>
        <p:spPr>
          <a:xfrm>
            <a:off x="3491948" y="4486843"/>
            <a:ext cx="2604052" cy="1015663"/>
          </a:xfrm>
          <a:prstGeom prst="rect">
            <a:avLst/>
          </a:prstGeom>
          <a:noFill/>
        </p:spPr>
        <p:txBody>
          <a:bodyPr wrap="square">
            <a:spAutoFit/>
          </a:bodyPr>
          <a:lstStyle/>
          <a:p>
            <a:r>
              <a:rPr lang="en-GB" sz="1200" b="1" dirty="0">
                <a:solidFill>
                  <a:schemeClr val="bg1"/>
                </a:solidFill>
                <a:effectLst/>
                <a:latin typeface="Plus Jakarta Sans" pitchFamily="2" charset="77"/>
                <a:cs typeface="Plus Jakarta Sans" pitchFamily="2" charset="77"/>
              </a:rPr>
              <a:t>Professional Memberships:</a:t>
            </a:r>
            <a:br>
              <a:rPr lang="en-GB" sz="1200" dirty="0">
                <a:solidFill>
                  <a:schemeClr val="bg1"/>
                </a:solidFill>
                <a:effectLst/>
                <a:latin typeface="Plus Jakarta Sans" pitchFamily="2" charset="77"/>
                <a:cs typeface="Plus Jakarta Sans" pitchFamily="2" charset="77"/>
              </a:rPr>
            </a:br>
            <a:r>
              <a:rPr lang="en-GB" sz="1200" dirty="0">
                <a:solidFill>
                  <a:schemeClr val="bg1"/>
                </a:solidFill>
                <a:effectLst/>
                <a:latin typeface="Plus Jakarta Sans" pitchFamily="2" charset="77"/>
                <a:cs typeface="Plus Jakarta Sans" pitchFamily="2" charset="77"/>
              </a:rPr>
              <a:t>3rd Floor, 2-4 St George's Road, </a:t>
            </a:r>
          </a:p>
          <a:p>
            <a:r>
              <a:rPr lang="en-GB" sz="1200" dirty="0">
                <a:solidFill>
                  <a:schemeClr val="bg1"/>
                </a:solidFill>
                <a:effectLst/>
                <a:latin typeface="Plus Jakarta Sans" pitchFamily="2" charset="77"/>
                <a:cs typeface="Plus Jakarta Sans" pitchFamily="2" charset="77"/>
              </a:rPr>
              <a:t>London</a:t>
            </a:r>
          </a:p>
          <a:p>
            <a:r>
              <a:rPr lang="en-GB" sz="1200" dirty="0">
                <a:solidFill>
                  <a:schemeClr val="bg1"/>
                </a:solidFill>
                <a:effectLst/>
                <a:latin typeface="Plus Jakarta Sans" pitchFamily="2" charset="77"/>
                <a:cs typeface="Plus Jakarta Sans" pitchFamily="2" charset="77"/>
              </a:rPr>
              <a:t>SW19 4DP</a:t>
            </a:r>
          </a:p>
          <a:p>
            <a:r>
              <a:rPr lang="en-GB" sz="1200" dirty="0">
                <a:solidFill>
                  <a:schemeClr val="bg1"/>
                </a:solidFill>
                <a:effectLst/>
                <a:latin typeface="Plus Jakarta Sans" pitchFamily="2" charset="77"/>
                <a:cs typeface="Plus Jakarta Sans" pitchFamily="2" charset="77"/>
              </a:rPr>
              <a:t>T:  020 3319 7575</a:t>
            </a:r>
          </a:p>
        </p:txBody>
      </p:sp>
      <p:pic>
        <p:nvPicPr>
          <p:cNvPr id="5" name="Picture 4" descr="A group of green and white triangles&#10;&#10;Description automatically generated">
            <a:extLst>
              <a:ext uri="{FF2B5EF4-FFF2-40B4-BE49-F238E27FC236}">
                <a16:creationId xmlns:a16="http://schemas.microsoft.com/office/drawing/2014/main" id="{2311B609-C209-AFFE-51EB-C6797698C1EB}"/>
              </a:ext>
            </a:extLst>
          </p:cNvPr>
          <p:cNvPicPr>
            <a:picLocks noChangeAspect="1"/>
          </p:cNvPicPr>
          <p:nvPr userDrawn="1"/>
        </p:nvPicPr>
        <p:blipFill>
          <a:blip r:embed="rId3"/>
          <a:stretch>
            <a:fillRect/>
          </a:stretch>
        </p:blipFill>
        <p:spPr>
          <a:xfrm>
            <a:off x="6343920" y="2044314"/>
            <a:ext cx="8970962" cy="4813686"/>
          </a:xfrm>
          <a:prstGeom prst="rect">
            <a:avLst/>
          </a:prstGeom>
        </p:spPr>
      </p:pic>
    </p:spTree>
    <p:extLst>
      <p:ext uri="{BB962C8B-B14F-4D97-AF65-F5344CB8AC3E}">
        <p14:creationId xmlns:p14="http://schemas.microsoft.com/office/powerpoint/2010/main" val="38552024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6FDC-E652-C16D-88DA-6D296FBDC7FE}"/>
              </a:ext>
            </a:extLst>
          </p:cNvPr>
          <p:cNvSpPr>
            <a:spLocks noGrp="1"/>
          </p:cNvSpPr>
          <p:nvPr>
            <p:ph type="ctrTitle"/>
          </p:nvPr>
        </p:nvSpPr>
        <p:spPr>
          <a:xfrm>
            <a:off x="694802" y="2434912"/>
            <a:ext cx="6628461" cy="1590773"/>
          </a:xfrm>
        </p:spPr>
        <p:txBody>
          <a:bodyPr anchor="b">
            <a:normAutofit/>
          </a:bodyPr>
          <a:lstStyle>
            <a:lvl1pPr algn="l">
              <a:defRPr sz="3878">
                <a:latin typeface="Plus Jakarta Sans" pitchFamily="2" charset="77"/>
                <a:cs typeface="Plus Jakarta Sans"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C17F4A1C-2B1C-BF37-93D7-9C441BE0398E}"/>
              </a:ext>
            </a:extLst>
          </p:cNvPr>
          <p:cNvSpPr>
            <a:spLocks noGrp="1"/>
          </p:cNvSpPr>
          <p:nvPr>
            <p:ph type="subTitle" idx="1"/>
          </p:nvPr>
        </p:nvSpPr>
        <p:spPr>
          <a:xfrm>
            <a:off x="714631" y="4554999"/>
            <a:ext cx="6628461" cy="365125"/>
          </a:xfrm>
        </p:spPr>
        <p:txBody>
          <a:bodyPr>
            <a:noAutofit/>
          </a:bodyPr>
          <a:lstStyle>
            <a:lvl1pPr marL="0" indent="0" algn="l">
              <a:buNone/>
              <a:defRPr sz="2133">
                <a:latin typeface="Plus Jakarta Sans" pitchFamily="2" charset="77"/>
                <a:cs typeface="Plus Jakarta Sans" pitchFamily="2" charset="77"/>
              </a:defRPr>
            </a:lvl1pPr>
            <a:lvl2pPr marL="443294" indent="0" algn="ctr">
              <a:buNone/>
              <a:defRPr sz="1940"/>
            </a:lvl2pPr>
            <a:lvl3pPr marL="886587" indent="0" algn="ctr">
              <a:buNone/>
              <a:defRPr sz="1745"/>
            </a:lvl3pPr>
            <a:lvl4pPr marL="1329880" indent="0" algn="ctr">
              <a:buNone/>
              <a:defRPr sz="1552"/>
            </a:lvl4pPr>
            <a:lvl5pPr marL="1773173" indent="0" algn="ctr">
              <a:buNone/>
              <a:defRPr sz="1552"/>
            </a:lvl5pPr>
            <a:lvl6pPr marL="2216467" indent="0" algn="ctr">
              <a:buNone/>
              <a:defRPr sz="1552"/>
            </a:lvl6pPr>
            <a:lvl7pPr marL="2659760" indent="0" algn="ctr">
              <a:buNone/>
              <a:defRPr sz="1552"/>
            </a:lvl7pPr>
            <a:lvl8pPr marL="3103054" indent="0" algn="ctr">
              <a:buNone/>
              <a:defRPr sz="1552"/>
            </a:lvl8pPr>
            <a:lvl9pPr marL="3546347" indent="0" algn="ctr">
              <a:buNone/>
              <a:defRPr sz="1552"/>
            </a:lvl9pPr>
          </a:lstStyle>
          <a:p>
            <a:r>
              <a:rPr lang="en-US" dirty="0"/>
              <a:t>Click to edit Master subtitle style</a:t>
            </a:r>
          </a:p>
        </p:txBody>
      </p:sp>
      <p:sp>
        <p:nvSpPr>
          <p:cNvPr id="10" name="TextBox 9">
            <a:extLst>
              <a:ext uri="{FF2B5EF4-FFF2-40B4-BE49-F238E27FC236}">
                <a16:creationId xmlns:a16="http://schemas.microsoft.com/office/drawing/2014/main" id="{0032A268-6A4A-9BFC-616C-42ED7A4D5BDF}"/>
              </a:ext>
            </a:extLst>
          </p:cNvPr>
          <p:cNvSpPr txBox="1"/>
          <p:nvPr userDrawn="1"/>
        </p:nvSpPr>
        <p:spPr>
          <a:xfrm>
            <a:off x="731872" y="6232467"/>
            <a:ext cx="1939891" cy="271485"/>
          </a:xfrm>
          <a:prstGeom prst="rect">
            <a:avLst/>
          </a:prstGeom>
          <a:noFill/>
        </p:spPr>
        <p:txBody>
          <a:bodyPr wrap="square" rtlCol="0">
            <a:spAutoFit/>
          </a:bodyPr>
          <a:lstStyle/>
          <a:p>
            <a:pPr algn="l"/>
            <a:r>
              <a:rPr lang="en-US" sz="1164" b="0" i="0" dirty="0" err="1">
                <a:solidFill>
                  <a:schemeClr val="bg1"/>
                </a:solidFill>
                <a:latin typeface="Plus Jakarta Sans" pitchFamily="2" charset="77"/>
                <a:cs typeface="Plus Jakarta Sans" pitchFamily="2" charset="77"/>
              </a:rPr>
              <a:t>tpi.org.uk</a:t>
            </a:r>
            <a:r>
              <a:rPr lang="en-US" sz="1164" b="0" i="0" dirty="0">
                <a:solidFill>
                  <a:schemeClr val="bg1"/>
                </a:solidFill>
                <a:latin typeface="Plus Jakarta Sans" pitchFamily="2" charset="77"/>
                <a:cs typeface="Plus Jakarta Sans" pitchFamily="2" charset="77"/>
              </a:rPr>
              <a:t> </a:t>
            </a:r>
            <a:r>
              <a:rPr lang="en-US" sz="1164" b="0" i="0" dirty="0">
                <a:solidFill>
                  <a:srgbClr val="89C54B"/>
                </a:solidFill>
                <a:latin typeface="Plus Jakarta Sans" pitchFamily="2" charset="77"/>
                <a:cs typeface="Plus Jakarta Sans" pitchFamily="2" charset="77"/>
              </a:rPr>
              <a:t>#TPIConf24</a:t>
            </a:r>
            <a:endParaRPr lang="en-US" sz="1164" b="1" i="0" dirty="0">
              <a:solidFill>
                <a:srgbClr val="001F47"/>
              </a:solidFill>
              <a:latin typeface="Plus Jakarta Sans" pitchFamily="2" charset="77"/>
              <a:cs typeface="Plus Jakarta Sans" pitchFamily="2" charset="77"/>
            </a:endParaRPr>
          </a:p>
        </p:txBody>
      </p:sp>
      <p:pic>
        <p:nvPicPr>
          <p:cNvPr id="5" name="Picture 4">
            <a:extLst>
              <a:ext uri="{FF2B5EF4-FFF2-40B4-BE49-F238E27FC236}">
                <a16:creationId xmlns:a16="http://schemas.microsoft.com/office/drawing/2014/main" id="{7F40BCA0-F053-725B-5D72-41A887479077}"/>
              </a:ext>
            </a:extLst>
          </p:cNvPr>
          <p:cNvPicPr>
            <a:picLocks noChangeAspect="1"/>
          </p:cNvPicPr>
          <p:nvPr userDrawn="1"/>
        </p:nvPicPr>
        <p:blipFill>
          <a:blip r:embed="rId2"/>
          <a:stretch>
            <a:fillRect/>
          </a:stretch>
        </p:blipFill>
        <p:spPr>
          <a:xfrm>
            <a:off x="9129824" y="6243099"/>
            <a:ext cx="2223977" cy="310971"/>
          </a:xfrm>
          <a:prstGeom prst="rect">
            <a:avLst/>
          </a:prstGeom>
        </p:spPr>
      </p:pic>
      <p:pic>
        <p:nvPicPr>
          <p:cNvPr id="7" name="Picture 6" descr="A black and white logo&#10;&#10;Description automatically generated">
            <a:extLst>
              <a:ext uri="{FF2B5EF4-FFF2-40B4-BE49-F238E27FC236}">
                <a16:creationId xmlns:a16="http://schemas.microsoft.com/office/drawing/2014/main" id="{5D59AC33-1836-005E-D27E-E9B8C64B9E4E}"/>
              </a:ext>
            </a:extLst>
          </p:cNvPr>
          <p:cNvPicPr>
            <a:picLocks noChangeAspect="1"/>
          </p:cNvPicPr>
          <p:nvPr userDrawn="1"/>
        </p:nvPicPr>
        <p:blipFill>
          <a:blip r:embed="rId3"/>
          <a:stretch>
            <a:fillRect/>
          </a:stretch>
        </p:blipFill>
        <p:spPr>
          <a:xfrm>
            <a:off x="694802" y="582830"/>
            <a:ext cx="3836760" cy="782699"/>
          </a:xfrm>
          <a:prstGeom prst="rect">
            <a:avLst/>
          </a:prstGeom>
        </p:spPr>
      </p:pic>
      <p:pic>
        <p:nvPicPr>
          <p:cNvPr id="17" name="Picture 16" descr="A black background with green and white triangles&#10;&#10;Description automatically generated">
            <a:extLst>
              <a:ext uri="{FF2B5EF4-FFF2-40B4-BE49-F238E27FC236}">
                <a16:creationId xmlns:a16="http://schemas.microsoft.com/office/drawing/2014/main" id="{3EB41A2F-77CA-E61D-99F5-90885FAA8723}"/>
              </a:ext>
            </a:extLst>
          </p:cNvPr>
          <p:cNvPicPr>
            <a:picLocks noChangeAspect="1"/>
          </p:cNvPicPr>
          <p:nvPr userDrawn="1"/>
        </p:nvPicPr>
        <p:blipFill>
          <a:blip r:embed="rId4"/>
          <a:srcRect t="-1" b="40092"/>
          <a:stretch/>
        </p:blipFill>
        <p:spPr>
          <a:xfrm>
            <a:off x="8429622" y="202850"/>
            <a:ext cx="5035766" cy="2415432"/>
          </a:xfrm>
          <a:prstGeom prst="rect">
            <a:avLst/>
          </a:prstGeom>
        </p:spPr>
      </p:pic>
    </p:spTree>
    <p:extLst>
      <p:ext uri="{BB962C8B-B14F-4D97-AF65-F5344CB8AC3E}">
        <p14:creationId xmlns:p14="http://schemas.microsoft.com/office/powerpoint/2010/main" val="1941829673"/>
      </p:ext>
    </p:extLst>
  </p:cSld>
  <p:clrMapOvr>
    <a:masterClrMapping/>
  </p:clrMapOvr>
  <p:extLst>
    <p:ext uri="{DCECCB84-F9BA-43D5-87BE-67443E8EF086}">
      <p15:sldGuideLst xmlns:p15="http://schemas.microsoft.com/office/powerpoint/2012/main">
        <p15:guide id="1" orient="horz" pos="2107">
          <p15:clr>
            <a:srgbClr val="FBAE40"/>
          </p15:clr>
        </p15:guide>
        <p15:guide id="2" pos="5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032A268-6A4A-9BFC-616C-42ED7A4D5BDF}"/>
              </a:ext>
            </a:extLst>
          </p:cNvPr>
          <p:cNvSpPr txBox="1"/>
          <p:nvPr userDrawn="1"/>
        </p:nvSpPr>
        <p:spPr>
          <a:xfrm>
            <a:off x="702275" y="6037193"/>
            <a:ext cx="2270820" cy="256545"/>
          </a:xfrm>
          <a:prstGeom prst="rect">
            <a:avLst/>
          </a:prstGeom>
          <a:noFill/>
        </p:spPr>
        <p:txBody>
          <a:bodyPr wrap="square" rtlCol="0">
            <a:spAutoFit/>
          </a:bodyPr>
          <a:lstStyle/>
          <a:p>
            <a:pPr algn="l"/>
            <a:r>
              <a:rPr lang="en-US" sz="1067" b="0" i="0" dirty="0" err="1">
                <a:solidFill>
                  <a:schemeClr val="bg1"/>
                </a:solidFill>
                <a:latin typeface="Plus Jakarta Sans" pitchFamily="2" charset="77"/>
                <a:cs typeface="Plus Jakarta Sans" pitchFamily="2" charset="77"/>
              </a:rPr>
              <a:t>tpi.org.uk</a:t>
            </a:r>
            <a:r>
              <a:rPr lang="en-US" sz="1067" b="0" i="0" dirty="0">
                <a:solidFill>
                  <a:schemeClr val="bg1"/>
                </a:solidFill>
                <a:latin typeface="Plus Jakarta Sans" pitchFamily="2" charset="77"/>
                <a:cs typeface="Plus Jakarta Sans" pitchFamily="2" charset="77"/>
              </a:rPr>
              <a:t> </a:t>
            </a:r>
            <a:r>
              <a:rPr lang="en-US" sz="1067" b="0" i="0" dirty="0">
                <a:solidFill>
                  <a:srgbClr val="89C54B"/>
                </a:solidFill>
                <a:latin typeface="Plus Jakarta Sans" pitchFamily="2" charset="77"/>
                <a:cs typeface="Plus Jakarta Sans" pitchFamily="2" charset="77"/>
              </a:rPr>
              <a:t>#TPIConf24</a:t>
            </a:r>
            <a:endParaRPr lang="en-US" sz="1067" b="1" i="0" dirty="0">
              <a:solidFill>
                <a:srgbClr val="001F47"/>
              </a:solidFill>
              <a:latin typeface="Plus Jakarta Sans" pitchFamily="2" charset="77"/>
              <a:cs typeface="Plus Jakarta Sans" pitchFamily="2" charset="77"/>
            </a:endParaRPr>
          </a:p>
        </p:txBody>
      </p:sp>
      <p:pic>
        <p:nvPicPr>
          <p:cNvPr id="3" name="Picture 2" descr="A green arrow with white text&#10;&#10;Description automatically generated">
            <a:extLst>
              <a:ext uri="{FF2B5EF4-FFF2-40B4-BE49-F238E27FC236}">
                <a16:creationId xmlns:a16="http://schemas.microsoft.com/office/drawing/2014/main" id="{DD31D677-3DAC-1587-6B3D-F530CC0EA24C}"/>
              </a:ext>
            </a:extLst>
          </p:cNvPr>
          <p:cNvPicPr>
            <a:picLocks noChangeAspect="1"/>
          </p:cNvPicPr>
          <p:nvPr userDrawn="1"/>
        </p:nvPicPr>
        <p:blipFill>
          <a:blip r:embed="rId2"/>
          <a:stretch>
            <a:fillRect/>
          </a:stretch>
        </p:blipFill>
        <p:spPr>
          <a:xfrm>
            <a:off x="777185" y="820808"/>
            <a:ext cx="2641876" cy="992273"/>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EA312AA9-05B2-CF89-B7A8-403B0587806F}"/>
              </a:ext>
            </a:extLst>
          </p:cNvPr>
          <p:cNvPicPr>
            <a:picLocks noChangeAspect="1"/>
          </p:cNvPicPr>
          <p:nvPr userDrawn="1"/>
        </p:nvPicPr>
        <p:blipFill>
          <a:blip r:embed="rId3"/>
          <a:stretch>
            <a:fillRect/>
          </a:stretch>
        </p:blipFill>
        <p:spPr>
          <a:xfrm>
            <a:off x="650181" y="3025348"/>
            <a:ext cx="5904023" cy="1204421"/>
          </a:xfrm>
          <a:prstGeom prst="rect">
            <a:avLst/>
          </a:prstGeom>
        </p:spPr>
      </p:pic>
      <p:pic>
        <p:nvPicPr>
          <p:cNvPr id="17" name="Picture 16" descr="A group of green and white triangles&#10;&#10;Description automatically generated">
            <a:extLst>
              <a:ext uri="{FF2B5EF4-FFF2-40B4-BE49-F238E27FC236}">
                <a16:creationId xmlns:a16="http://schemas.microsoft.com/office/drawing/2014/main" id="{60730EF9-43E3-2AD1-5541-AB5AE5685F36}"/>
              </a:ext>
            </a:extLst>
          </p:cNvPr>
          <p:cNvPicPr>
            <a:picLocks noChangeAspect="1"/>
          </p:cNvPicPr>
          <p:nvPr userDrawn="1"/>
        </p:nvPicPr>
        <p:blipFill>
          <a:blip r:embed="rId4"/>
          <a:stretch>
            <a:fillRect/>
          </a:stretch>
        </p:blipFill>
        <p:spPr>
          <a:xfrm>
            <a:off x="6343920" y="2044315"/>
            <a:ext cx="8970962" cy="4813686"/>
          </a:xfrm>
          <a:prstGeom prst="rect">
            <a:avLst/>
          </a:prstGeom>
        </p:spPr>
      </p:pic>
    </p:spTree>
    <p:extLst>
      <p:ext uri="{BB962C8B-B14F-4D97-AF65-F5344CB8AC3E}">
        <p14:creationId xmlns:p14="http://schemas.microsoft.com/office/powerpoint/2010/main" val="1554136040"/>
      </p:ext>
    </p:extLst>
  </p:cSld>
  <p:clrMapOvr>
    <a:masterClrMapping/>
  </p:clrMapOvr>
  <p:extLst>
    <p:ext uri="{DCECCB84-F9BA-43D5-87BE-67443E8EF086}">
      <p15:sldGuideLst xmlns:p15="http://schemas.microsoft.com/office/powerpoint/2012/main">
        <p15:guide id="1" orient="horz" pos="2381">
          <p15:clr>
            <a:srgbClr val="FBAE40"/>
          </p15:clr>
        </p15:guide>
        <p15:guide id="2" pos="436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91E6-758B-E6C1-ED71-4CBF754C2DD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A661700-5781-E3CE-FC34-F57BB29EE6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3160440-C257-0F7D-7DD1-EE858E119A2B}"/>
              </a:ext>
            </a:extLst>
          </p:cNvPr>
          <p:cNvSpPr>
            <a:spLocks noGrp="1"/>
          </p:cNvSpPr>
          <p:nvPr>
            <p:ph type="dt" sz="half" idx="10"/>
          </p:nvPr>
        </p:nvSpPr>
        <p:spPr/>
        <p:txBody>
          <a:bodyPr/>
          <a:lstStyle/>
          <a:p>
            <a:fld id="{64E9EEF3-836C-3143-AD2C-AFDA5D1E5754}" type="datetimeFigureOut">
              <a:rPr lang="en-GB" smtClean="0"/>
              <a:t>28/10/2024</a:t>
            </a:fld>
            <a:endParaRPr lang="en-GB"/>
          </a:p>
        </p:txBody>
      </p:sp>
      <p:sp>
        <p:nvSpPr>
          <p:cNvPr id="5" name="Footer Placeholder 4">
            <a:extLst>
              <a:ext uri="{FF2B5EF4-FFF2-40B4-BE49-F238E27FC236}">
                <a16:creationId xmlns:a16="http://schemas.microsoft.com/office/drawing/2014/main" id="{12A54715-F37D-74C0-6C70-7541CA549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52195-85E7-5547-A682-354C8EE77827}"/>
              </a:ext>
            </a:extLst>
          </p:cNvPr>
          <p:cNvSpPr>
            <a:spLocks noGrp="1"/>
          </p:cNvSpPr>
          <p:nvPr>
            <p:ph type="sldNum" sz="quarter" idx="12"/>
          </p:nvPr>
        </p:nvSpPr>
        <p:spPr/>
        <p:txBody>
          <a:bodyPr/>
          <a:lstStyle/>
          <a:p>
            <a:fld id="{18B28F0C-383C-C144-8B64-B21DE4637783}" type="slidenum">
              <a:rPr lang="en-GB" smtClean="0"/>
              <a:t>‹#›</a:t>
            </a:fld>
            <a:endParaRPr lang="en-GB"/>
          </a:p>
        </p:txBody>
      </p:sp>
    </p:spTree>
    <p:extLst>
      <p:ext uri="{BB962C8B-B14F-4D97-AF65-F5344CB8AC3E}">
        <p14:creationId xmlns:p14="http://schemas.microsoft.com/office/powerpoint/2010/main" val="928857309"/>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6674-E0DD-D475-CF63-84B9B0C933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A213E51-E33B-7B61-4BC3-3662CEAB52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44C5F28-B75F-835A-0CA9-8E52064DC538}"/>
              </a:ext>
            </a:extLst>
          </p:cNvPr>
          <p:cNvSpPr>
            <a:spLocks noGrp="1"/>
          </p:cNvSpPr>
          <p:nvPr>
            <p:ph type="dt" sz="half" idx="10"/>
          </p:nvPr>
        </p:nvSpPr>
        <p:spPr/>
        <p:txBody>
          <a:bodyPr/>
          <a:lstStyle/>
          <a:p>
            <a:fld id="{64E9EEF3-836C-3143-AD2C-AFDA5D1E5754}" type="datetimeFigureOut">
              <a:rPr lang="en-GB" smtClean="0"/>
              <a:t>28/10/2024</a:t>
            </a:fld>
            <a:endParaRPr lang="en-GB"/>
          </a:p>
        </p:txBody>
      </p:sp>
      <p:sp>
        <p:nvSpPr>
          <p:cNvPr id="5" name="Footer Placeholder 4">
            <a:extLst>
              <a:ext uri="{FF2B5EF4-FFF2-40B4-BE49-F238E27FC236}">
                <a16:creationId xmlns:a16="http://schemas.microsoft.com/office/drawing/2014/main" id="{BA7B0606-2CAC-9C40-699B-7477D82FD6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D83BF6-510C-D803-C54F-5E7D4F07C5A3}"/>
              </a:ext>
            </a:extLst>
          </p:cNvPr>
          <p:cNvSpPr>
            <a:spLocks noGrp="1"/>
          </p:cNvSpPr>
          <p:nvPr>
            <p:ph type="sldNum" sz="quarter" idx="12"/>
          </p:nvPr>
        </p:nvSpPr>
        <p:spPr/>
        <p:txBody>
          <a:bodyPr/>
          <a:lstStyle/>
          <a:p>
            <a:fld id="{18B28F0C-383C-C144-8B64-B21DE4637783}" type="slidenum">
              <a:rPr lang="en-GB" smtClean="0"/>
              <a:t>‹#›</a:t>
            </a:fld>
            <a:endParaRPr lang="en-GB"/>
          </a:p>
        </p:txBody>
      </p:sp>
    </p:spTree>
    <p:extLst>
      <p:ext uri="{BB962C8B-B14F-4D97-AF65-F5344CB8AC3E}">
        <p14:creationId xmlns:p14="http://schemas.microsoft.com/office/powerpoint/2010/main" val="2427464827"/>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742A-EBBA-D99A-FBE1-5F2F36D1A66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5FDE8D1-28A1-1249-B53B-3E34AAAD713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898D6F8-1FE3-78F2-2937-4D2293FFEE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4E8A4C5-BA36-85F2-9C15-498FFC6D7C69}"/>
              </a:ext>
            </a:extLst>
          </p:cNvPr>
          <p:cNvSpPr>
            <a:spLocks noGrp="1"/>
          </p:cNvSpPr>
          <p:nvPr>
            <p:ph type="dt" sz="half" idx="10"/>
          </p:nvPr>
        </p:nvSpPr>
        <p:spPr/>
        <p:txBody>
          <a:bodyPr/>
          <a:lstStyle/>
          <a:p>
            <a:fld id="{64E9EEF3-836C-3143-AD2C-AFDA5D1E5754}" type="datetimeFigureOut">
              <a:rPr lang="en-GB" smtClean="0"/>
              <a:t>28/10/2024</a:t>
            </a:fld>
            <a:endParaRPr lang="en-GB"/>
          </a:p>
        </p:txBody>
      </p:sp>
      <p:sp>
        <p:nvSpPr>
          <p:cNvPr id="6" name="Footer Placeholder 5">
            <a:extLst>
              <a:ext uri="{FF2B5EF4-FFF2-40B4-BE49-F238E27FC236}">
                <a16:creationId xmlns:a16="http://schemas.microsoft.com/office/drawing/2014/main" id="{C2B9CD65-62D6-2A47-119D-BFFA5FDA1C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1B499D-82E4-97F0-75E0-69730E257FE1}"/>
              </a:ext>
            </a:extLst>
          </p:cNvPr>
          <p:cNvSpPr>
            <a:spLocks noGrp="1"/>
          </p:cNvSpPr>
          <p:nvPr>
            <p:ph type="sldNum" sz="quarter" idx="12"/>
          </p:nvPr>
        </p:nvSpPr>
        <p:spPr/>
        <p:txBody>
          <a:bodyPr/>
          <a:lstStyle/>
          <a:p>
            <a:fld id="{18B28F0C-383C-C144-8B64-B21DE4637783}" type="slidenum">
              <a:rPr lang="en-GB" smtClean="0"/>
              <a:t>‹#›</a:t>
            </a:fld>
            <a:endParaRPr lang="en-GB"/>
          </a:p>
        </p:txBody>
      </p:sp>
    </p:spTree>
    <p:extLst>
      <p:ext uri="{BB962C8B-B14F-4D97-AF65-F5344CB8AC3E}">
        <p14:creationId xmlns:p14="http://schemas.microsoft.com/office/powerpoint/2010/main" val="3223590573"/>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A075-73DB-EFF4-A81F-63017A95BE5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1F8C674-D49F-0033-BAD0-3C96F46A66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C33ADD5-6B33-A757-00DC-56EE88B3171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FEA4BD3-397E-AB05-F690-9710931FE0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DD5535-DE31-E7F7-D682-EB59C930A22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21C538F-563C-F487-08C2-E58F893AA350}"/>
              </a:ext>
            </a:extLst>
          </p:cNvPr>
          <p:cNvSpPr>
            <a:spLocks noGrp="1"/>
          </p:cNvSpPr>
          <p:nvPr>
            <p:ph type="dt" sz="half" idx="10"/>
          </p:nvPr>
        </p:nvSpPr>
        <p:spPr/>
        <p:txBody>
          <a:bodyPr/>
          <a:lstStyle/>
          <a:p>
            <a:fld id="{64E9EEF3-836C-3143-AD2C-AFDA5D1E5754}" type="datetimeFigureOut">
              <a:rPr lang="en-GB" smtClean="0"/>
              <a:t>28/10/2024</a:t>
            </a:fld>
            <a:endParaRPr lang="en-GB"/>
          </a:p>
        </p:txBody>
      </p:sp>
      <p:sp>
        <p:nvSpPr>
          <p:cNvPr id="8" name="Footer Placeholder 7">
            <a:extLst>
              <a:ext uri="{FF2B5EF4-FFF2-40B4-BE49-F238E27FC236}">
                <a16:creationId xmlns:a16="http://schemas.microsoft.com/office/drawing/2014/main" id="{9579298F-AAE6-E5B0-B769-03739998FF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A94391-BF47-45FA-0F1C-F25651057053}"/>
              </a:ext>
            </a:extLst>
          </p:cNvPr>
          <p:cNvSpPr>
            <a:spLocks noGrp="1"/>
          </p:cNvSpPr>
          <p:nvPr>
            <p:ph type="sldNum" sz="quarter" idx="12"/>
          </p:nvPr>
        </p:nvSpPr>
        <p:spPr/>
        <p:txBody>
          <a:bodyPr/>
          <a:lstStyle/>
          <a:p>
            <a:fld id="{18B28F0C-383C-C144-8B64-B21DE4637783}" type="slidenum">
              <a:rPr lang="en-GB" smtClean="0"/>
              <a:t>‹#›</a:t>
            </a:fld>
            <a:endParaRPr lang="en-GB"/>
          </a:p>
        </p:txBody>
      </p:sp>
    </p:spTree>
    <p:extLst>
      <p:ext uri="{BB962C8B-B14F-4D97-AF65-F5344CB8AC3E}">
        <p14:creationId xmlns:p14="http://schemas.microsoft.com/office/powerpoint/2010/main" val="2091610479"/>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2C05D-DDD0-78E4-C783-DB686A163D3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92C2D96-592E-5316-A4CD-5A1E145309ED}"/>
              </a:ext>
            </a:extLst>
          </p:cNvPr>
          <p:cNvSpPr>
            <a:spLocks noGrp="1"/>
          </p:cNvSpPr>
          <p:nvPr>
            <p:ph type="dt" sz="half" idx="10"/>
          </p:nvPr>
        </p:nvSpPr>
        <p:spPr/>
        <p:txBody>
          <a:bodyPr/>
          <a:lstStyle/>
          <a:p>
            <a:fld id="{64E9EEF3-836C-3143-AD2C-AFDA5D1E5754}" type="datetimeFigureOut">
              <a:rPr lang="en-GB" smtClean="0"/>
              <a:t>28/10/2024</a:t>
            </a:fld>
            <a:endParaRPr lang="en-GB"/>
          </a:p>
        </p:txBody>
      </p:sp>
      <p:sp>
        <p:nvSpPr>
          <p:cNvPr id="4" name="Footer Placeholder 3">
            <a:extLst>
              <a:ext uri="{FF2B5EF4-FFF2-40B4-BE49-F238E27FC236}">
                <a16:creationId xmlns:a16="http://schemas.microsoft.com/office/drawing/2014/main" id="{2EA9A9DC-3F6E-4461-132D-33B8B4A2D6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5CDE7C-1CFA-FC6F-12BC-5A3EFCF3CFE8}"/>
              </a:ext>
            </a:extLst>
          </p:cNvPr>
          <p:cNvSpPr>
            <a:spLocks noGrp="1"/>
          </p:cNvSpPr>
          <p:nvPr>
            <p:ph type="sldNum" sz="quarter" idx="12"/>
          </p:nvPr>
        </p:nvSpPr>
        <p:spPr/>
        <p:txBody>
          <a:bodyPr/>
          <a:lstStyle/>
          <a:p>
            <a:fld id="{18B28F0C-383C-C144-8B64-B21DE4637783}" type="slidenum">
              <a:rPr lang="en-GB" smtClean="0"/>
              <a:t>‹#›</a:t>
            </a:fld>
            <a:endParaRPr lang="en-GB"/>
          </a:p>
        </p:txBody>
      </p:sp>
    </p:spTree>
    <p:extLst>
      <p:ext uri="{BB962C8B-B14F-4D97-AF65-F5344CB8AC3E}">
        <p14:creationId xmlns:p14="http://schemas.microsoft.com/office/powerpoint/2010/main" val="2819962012"/>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8BAF1-8DA1-57AA-DEED-9F8F0B984F5C}"/>
              </a:ext>
            </a:extLst>
          </p:cNvPr>
          <p:cNvSpPr>
            <a:spLocks noGrp="1"/>
          </p:cNvSpPr>
          <p:nvPr>
            <p:ph type="dt" sz="half" idx="10"/>
          </p:nvPr>
        </p:nvSpPr>
        <p:spPr/>
        <p:txBody>
          <a:bodyPr/>
          <a:lstStyle/>
          <a:p>
            <a:fld id="{64E9EEF3-836C-3143-AD2C-AFDA5D1E5754}" type="datetimeFigureOut">
              <a:rPr lang="en-GB" smtClean="0"/>
              <a:t>28/10/2024</a:t>
            </a:fld>
            <a:endParaRPr lang="en-GB"/>
          </a:p>
        </p:txBody>
      </p:sp>
      <p:sp>
        <p:nvSpPr>
          <p:cNvPr id="3" name="Footer Placeholder 2">
            <a:extLst>
              <a:ext uri="{FF2B5EF4-FFF2-40B4-BE49-F238E27FC236}">
                <a16:creationId xmlns:a16="http://schemas.microsoft.com/office/drawing/2014/main" id="{3EB93B58-FD2D-5B1F-544B-B196C3DD9D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516755-7918-4DF8-491B-2EA6170FB7B4}"/>
              </a:ext>
            </a:extLst>
          </p:cNvPr>
          <p:cNvSpPr>
            <a:spLocks noGrp="1"/>
          </p:cNvSpPr>
          <p:nvPr>
            <p:ph type="sldNum" sz="quarter" idx="12"/>
          </p:nvPr>
        </p:nvSpPr>
        <p:spPr/>
        <p:txBody>
          <a:bodyPr/>
          <a:lstStyle/>
          <a:p>
            <a:fld id="{18B28F0C-383C-C144-8B64-B21DE4637783}" type="slidenum">
              <a:rPr lang="en-GB" smtClean="0"/>
              <a:t>‹#›</a:t>
            </a:fld>
            <a:endParaRPr lang="en-GB"/>
          </a:p>
        </p:txBody>
      </p:sp>
    </p:spTree>
    <p:extLst>
      <p:ext uri="{BB962C8B-B14F-4D97-AF65-F5344CB8AC3E}">
        <p14:creationId xmlns:p14="http://schemas.microsoft.com/office/powerpoint/2010/main" val="4063593852"/>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51AE-E7BE-DBE4-DE78-88F16ACD307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FB8C9D3-F9FC-270F-1AFF-E360CECEC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2A673AD-BBAF-5A2E-E615-FFD1E8D4A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AA9D21-C6FB-9867-B28E-1D4880536297}"/>
              </a:ext>
            </a:extLst>
          </p:cNvPr>
          <p:cNvSpPr>
            <a:spLocks noGrp="1"/>
          </p:cNvSpPr>
          <p:nvPr>
            <p:ph type="dt" sz="half" idx="10"/>
          </p:nvPr>
        </p:nvSpPr>
        <p:spPr/>
        <p:txBody>
          <a:bodyPr/>
          <a:lstStyle/>
          <a:p>
            <a:fld id="{64E9EEF3-836C-3143-AD2C-AFDA5D1E5754}" type="datetimeFigureOut">
              <a:rPr lang="en-GB" smtClean="0"/>
              <a:t>28/10/2024</a:t>
            </a:fld>
            <a:endParaRPr lang="en-GB"/>
          </a:p>
        </p:txBody>
      </p:sp>
      <p:sp>
        <p:nvSpPr>
          <p:cNvPr id="6" name="Footer Placeholder 5">
            <a:extLst>
              <a:ext uri="{FF2B5EF4-FFF2-40B4-BE49-F238E27FC236}">
                <a16:creationId xmlns:a16="http://schemas.microsoft.com/office/drawing/2014/main" id="{55E3F872-D06B-AD84-96F6-FCE19FC9C6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F137A-2BC9-20CE-0EB1-7C346B3C3EB0}"/>
              </a:ext>
            </a:extLst>
          </p:cNvPr>
          <p:cNvSpPr>
            <a:spLocks noGrp="1"/>
          </p:cNvSpPr>
          <p:nvPr>
            <p:ph type="sldNum" sz="quarter" idx="12"/>
          </p:nvPr>
        </p:nvSpPr>
        <p:spPr/>
        <p:txBody>
          <a:bodyPr/>
          <a:lstStyle/>
          <a:p>
            <a:fld id="{18B28F0C-383C-C144-8B64-B21DE4637783}" type="slidenum">
              <a:rPr lang="en-GB" smtClean="0"/>
              <a:t>‹#›</a:t>
            </a:fld>
            <a:endParaRPr lang="en-GB"/>
          </a:p>
        </p:txBody>
      </p:sp>
    </p:spTree>
    <p:extLst>
      <p:ext uri="{BB962C8B-B14F-4D97-AF65-F5344CB8AC3E}">
        <p14:creationId xmlns:p14="http://schemas.microsoft.com/office/powerpoint/2010/main" val="3178173001"/>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1063-9B7B-515D-CD03-5F8BFB9715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80F28EB-D219-E445-5F5B-6830B1167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673F57-0DC6-B3E8-C37A-D97D930ED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5352D1-ADFA-B0DA-0178-6296CB346BDF}"/>
              </a:ext>
            </a:extLst>
          </p:cNvPr>
          <p:cNvSpPr>
            <a:spLocks noGrp="1"/>
          </p:cNvSpPr>
          <p:nvPr>
            <p:ph type="dt" sz="half" idx="10"/>
          </p:nvPr>
        </p:nvSpPr>
        <p:spPr/>
        <p:txBody>
          <a:bodyPr/>
          <a:lstStyle/>
          <a:p>
            <a:fld id="{64E9EEF3-836C-3143-AD2C-AFDA5D1E5754}" type="datetimeFigureOut">
              <a:rPr lang="en-GB" smtClean="0"/>
              <a:t>28/10/2024</a:t>
            </a:fld>
            <a:endParaRPr lang="en-GB"/>
          </a:p>
        </p:txBody>
      </p:sp>
      <p:sp>
        <p:nvSpPr>
          <p:cNvPr id="6" name="Footer Placeholder 5">
            <a:extLst>
              <a:ext uri="{FF2B5EF4-FFF2-40B4-BE49-F238E27FC236}">
                <a16:creationId xmlns:a16="http://schemas.microsoft.com/office/drawing/2014/main" id="{28486BC5-0F91-E0B9-E50A-A2ED536E5D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B97AD6-7223-E1CC-2669-7D6B8AEE1D3B}"/>
              </a:ext>
            </a:extLst>
          </p:cNvPr>
          <p:cNvSpPr>
            <a:spLocks noGrp="1"/>
          </p:cNvSpPr>
          <p:nvPr>
            <p:ph type="sldNum" sz="quarter" idx="12"/>
          </p:nvPr>
        </p:nvSpPr>
        <p:spPr/>
        <p:txBody>
          <a:bodyPr/>
          <a:lstStyle/>
          <a:p>
            <a:fld id="{18B28F0C-383C-C144-8B64-B21DE4637783}" type="slidenum">
              <a:rPr lang="en-GB" smtClean="0"/>
              <a:t>‹#›</a:t>
            </a:fld>
            <a:endParaRPr lang="en-GB"/>
          </a:p>
        </p:txBody>
      </p:sp>
    </p:spTree>
    <p:extLst>
      <p:ext uri="{BB962C8B-B14F-4D97-AF65-F5344CB8AC3E}">
        <p14:creationId xmlns:p14="http://schemas.microsoft.com/office/powerpoint/2010/main" val="4249235892"/>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316FE-FCB3-CEDD-33AA-3C868FE4EB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37E5E29-C2C6-39D0-E20B-042862932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746BFAB-B84E-B764-3EFB-AE323429D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E9EEF3-836C-3143-AD2C-AFDA5D1E5754}" type="datetimeFigureOut">
              <a:rPr lang="en-GB" smtClean="0"/>
              <a:t>28/10/2024</a:t>
            </a:fld>
            <a:endParaRPr lang="en-GB"/>
          </a:p>
        </p:txBody>
      </p:sp>
      <p:sp>
        <p:nvSpPr>
          <p:cNvPr id="5" name="Footer Placeholder 4">
            <a:extLst>
              <a:ext uri="{FF2B5EF4-FFF2-40B4-BE49-F238E27FC236}">
                <a16:creationId xmlns:a16="http://schemas.microsoft.com/office/drawing/2014/main" id="{558256DC-5470-C2CE-C41F-5D027DA74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451B6D1-EC2A-1AD8-3C04-D2A1582255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B28F0C-383C-C144-8B64-B21DE4637783}" type="slidenum">
              <a:rPr lang="en-GB" smtClean="0"/>
              <a:t>‹#›</a:t>
            </a:fld>
            <a:endParaRPr lang="en-GB"/>
          </a:p>
        </p:txBody>
      </p:sp>
    </p:spTree>
    <p:extLst>
      <p:ext uri="{BB962C8B-B14F-4D97-AF65-F5344CB8AC3E}">
        <p14:creationId xmlns:p14="http://schemas.microsoft.com/office/powerpoint/2010/main" val="3659992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6" r:id="rId10"/>
    <p:sldLayoutId id="2147483671" r:id="rId11"/>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1F4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E22707-F765-FEB8-C2CE-0E6B2AD5B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290CBC-586E-3CEE-C812-59492BC99F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675452"/>
      </p:ext>
    </p:extLst>
  </p:cSld>
  <p:clrMap bg1="lt1" tx1="dk1" bg2="lt2" tx2="dk2" accent1="accent1" accent2="accent2" accent3="accent3" accent4="accent4" accent5="accent5" accent6="accent6" hlink="hlink" folHlink="folHlink"/>
  <p:sldLayoutIdLst>
    <p:sldLayoutId id="2147483677" r:id="rId1"/>
    <p:sldLayoutId id="2147483649" r:id="rId2"/>
    <p:sldLayoutId id="2147483670" r:id="rId3"/>
    <p:sldLayoutId id="2147483680" r:id="rId4"/>
    <p:sldLayoutId id="2147483681" r:id="rId5"/>
    <p:sldLayoutId id="2147483674" r:id="rId6"/>
    <p:sldLayoutId id="2147483673" r:id="rId7"/>
    <p:sldLayoutId id="2147483687" r:id="rId8"/>
  </p:sldLayoutIdLst>
  <p:txStyles>
    <p:titleStyle>
      <a:lvl1pPr algn="l" defTabSz="804306" rtl="0" eaLnBrk="1" latinLnBrk="0" hangingPunct="1">
        <a:lnSpc>
          <a:spcPct val="90000"/>
        </a:lnSpc>
        <a:spcBef>
          <a:spcPct val="0"/>
        </a:spcBef>
        <a:buNone/>
        <a:defRPr sz="3870" b="1" i="0" kern="1200">
          <a:solidFill>
            <a:schemeClr val="bg1"/>
          </a:solidFill>
          <a:latin typeface="Plus Jakarta Sans" pitchFamily="2" charset="77"/>
          <a:ea typeface="+mj-ea"/>
          <a:cs typeface="Plus Jakarta Sans" pitchFamily="2" charset="77"/>
        </a:defRPr>
      </a:lvl1pPr>
    </p:titleStyle>
    <p:bodyStyle>
      <a:lvl1pPr marL="201077" indent="-201077" algn="l" defTabSz="804306" rtl="0" eaLnBrk="1" latinLnBrk="0" hangingPunct="1">
        <a:lnSpc>
          <a:spcPct val="90000"/>
        </a:lnSpc>
        <a:spcBef>
          <a:spcPts val="880"/>
        </a:spcBef>
        <a:buFont typeface="Arial" panose="020B0604020202020204" pitchFamily="34" charset="0"/>
        <a:buChar char="•"/>
        <a:defRPr sz="2463" b="0" i="0" kern="1200">
          <a:solidFill>
            <a:schemeClr val="bg1"/>
          </a:solidFill>
          <a:latin typeface="Plus Jakarta Sans" pitchFamily="2" charset="77"/>
          <a:ea typeface="+mn-ea"/>
          <a:cs typeface="Plus Jakarta Sans" pitchFamily="2" charset="77"/>
        </a:defRPr>
      </a:lvl1pPr>
      <a:lvl2pPr marL="603230" indent="-201077" algn="l" defTabSz="804306" rtl="0" eaLnBrk="1" latinLnBrk="0" hangingPunct="1">
        <a:lnSpc>
          <a:spcPct val="90000"/>
        </a:lnSpc>
        <a:spcBef>
          <a:spcPts val="440"/>
        </a:spcBef>
        <a:buFont typeface="Arial" panose="020B0604020202020204" pitchFamily="34" charset="0"/>
        <a:buChar char="•"/>
        <a:defRPr sz="2111" b="0" i="0" kern="1200">
          <a:solidFill>
            <a:schemeClr val="bg1"/>
          </a:solidFill>
          <a:latin typeface="Plus Jakarta Sans" pitchFamily="2" charset="77"/>
          <a:ea typeface="+mn-ea"/>
          <a:cs typeface="Plus Jakarta Sans" pitchFamily="2" charset="77"/>
        </a:defRPr>
      </a:lvl2pPr>
      <a:lvl3pPr marL="1005383" indent="-201077" algn="l" defTabSz="804306" rtl="0" eaLnBrk="1" latinLnBrk="0" hangingPunct="1">
        <a:lnSpc>
          <a:spcPct val="90000"/>
        </a:lnSpc>
        <a:spcBef>
          <a:spcPts val="440"/>
        </a:spcBef>
        <a:buFont typeface="Arial" panose="020B0604020202020204" pitchFamily="34" charset="0"/>
        <a:buChar char="•"/>
        <a:defRPr sz="1759" b="0" i="0" kern="1200">
          <a:solidFill>
            <a:schemeClr val="bg1"/>
          </a:solidFill>
          <a:latin typeface="Plus Jakarta Sans" pitchFamily="2" charset="77"/>
          <a:ea typeface="+mn-ea"/>
          <a:cs typeface="Plus Jakarta Sans" pitchFamily="2" charset="77"/>
        </a:defRPr>
      </a:lvl3pPr>
      <a:lvl4pPr marL="1407536" indent="-201077" algn="l" defTabSz="804306" rtl="0" eaLnBrk="1" latinLnBrk="0" hangingPunct="1">
        <a:lnSpc>
          <a:spcPct val="90000"/>
        </a:lnSpc>
        <a:spcBef>
          <a:spcPts val="440"/>
        </a:spcBef>
        <a:buFont typeface="Arial" panose="020B0604020202020204" pitchFamily="34" charset="0"/>
        <a:buChar char="•"/>
        <a:defRPr sz="1583" b="0" i="0" kern="1200">
          <a:solidFill>
            <a:schemeClr val="bg1"/>
          </a:solidFill>
          <a:latin typeface="Plus Jakarta Sans" pitchFamily="2" charset="77"/>
          <a:ea typeface="+mn-ea"/>
          <a:cs typeface="Plus Jakarta Sans" pitchFamily="2" charset="77"/>
        </a:defRPr>
      </a:lvl4pPr>
      <a:lvl5pPr marL="1809689" indent="-201077" algn="l" defTabSz="804306" rtl="0" eaLnBrk="1" latinLnBrk="0" hangingPunct="1">
        <a:lnSpc>
          <a:spcPct val="90000"/>
        </a:lnSpc>
        <a:spcBef>
          <a:spcPts val="440"/>
        </a:spcBef>
        <a:buFont typeface="Arial" panose="020B0604020202020204" pitchFamily="34" charset="0"/>
        <a:buChar char="•"/>
        <a:defRPr sz="1583" b="0" i="0" kern="1200">
          <a:solidFill>
            <a:schemeClr val="bg1"/>
          </a:solidFill>
          <a:latin typeface="Plus Jakarta Sans" pitchFamily="2" charset="77"/>
          <a:ea typeface="+mn-ea"/>
          <a:cs typeface="Plus Jakarta Sans" pitchFamily="2" charset="77"/>
        </a:defRPr>
      </a:lvl5pPr>
      <a:lvl6pPr marL="2211842"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6pPr>
      <a:lvl7pPr marL="2613995"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7pPr>
      <a:lvl8pPr marL="3016148"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8pPr>
      <a:lvl9pPr marL="3418302" indent="-201077" algn="l" defTabSz="804306" rtl="0" eaLnBrk="1" latinLnBrk="0" hangingPunct="1">
        <a:lnSpc>
          <a:spcPct val="90000"/>
        </a:lnSpc>
        <a:spcBef>
          <a:spcPts val="440"/>
        </a:spcBef>
        <a:buFont typeface="Arial" panose="020B0604020202020204" pitchFamily="34" charset="0"/>
        <a:buChar char="•"/>
        <a:defRPr sz="1583" kern="1200">
          <a:solidFill>
            <a:schemeClr val="tx1"/>
          </a:solidFill>
          <a:latin typeface="+mn-lt"/>
          <a:ea typeface="+mn-ea"/>
          <a:cs typeface="+mn-cs"/>
        </a:defRPr>
      </a:lvl9pPr>
    </p:bodyStyle>
    <p:otherStyle>
      <a:defPPr>
        <a:defRPr lang="en-US"/>
      </a:defPPr>
      <a:lvl1pPr marL="0" algn="l" defTabSz="804306" rtl="0" eaLnBrk="1" latinLnBrk="0" hangingPunct="1">
        <a:defRPr sz="1583" kern="1200">
          <a:solidFill>
            <a:schemeClr val="tx1"/>
          </a:solidFill>
          <a:latin typeface="+mn-lt"/>
          <a:ea typeface="+mn-ea"/>
          <a:cs typeface="+mn-cs"/>
        </a:defRPr>
      </a:lvl1pPr>
      <a:lvl2pPr marL="402153" algn="l" defTabSz="804306" rtl="0" eaLnBrk="1" latinLnBrk="0" hangingPunct="1">
        <a:defRPr sz="1583" kern="1200">
          <a:solidFill>
            <a:schemeClr val="tx1"/>
          </a:solidFill>
          <a:latin typeface="+mn-lt"/>
          <a:ea typeface="+mn-ea"/>
          <a:cs typeface="+mn-cs"/>
        </a:defRPr>
      </a:lvl2pPr>
      <a:lvl3pPr marL="804306" algn="l" defTabSz="804306" rtl="0" eaLnBrk="1" latinLnBrk="0" hangingPunct="1">
        <a:defRPr sz="1583" kern="1200">
          <a:solidFill>
            <a:schemeClr val="tx1"/>
          </a:solidFill>
          <a:latin typeface="+mn-lt"/>
          <a:ea typeface="+mn-ea"/>
          <a:cs typeface="+mn-cs"/>
        </a:defRPr>
      </a:lvl3pPr>
      <a:lvl4pPr marL="1206459" algn="l" defTabSz="804306" rtl="0" eaLnBrk="1" latinLnBrk="0" hangingPunct="1">
        <a:defRPr sz="1583" kern="1200">
          <a:solidFill>
            <a:schemeClr val="tx1"/>
          </a:solidFill>
          <a:latin typeface="+mn-lt"/>
          <a:ea typeface="+mn-ea"/>
          <a:cs typeface="+mn-cs"/>
        </a:defRPr>
      </a:lvl4pPr>
      <a:lvl5pPr marL="1608612" algn="l" defTabSz="804306" rtl="0" eaLnBrk="1" latinLnBrk="0" hangingPunct="1">
        <a:defRPr sz="1583" kern="1200">
          <a:solidFill>
            <a:schemeClr val="tx1"/>
          </a:solidFill>
          <a:latin typeface="+mn-lt"/>
          <a:ea typeface="+mn-ea"/>
          <a:cs typeface="+mn-cs"/>
        </a:defRPr>
      </a:lvl5pPr>
      <a:lvl6pPr marL="2010766" algn="l" defTabSz="804306" rtl="0" eaLnBrk="1" latinLnBrk="0" hangingPunct="1">
        <a:defRPr sz="1583" kern="1200">
          <a:solidFill>
            <a:schemeClr val="tx1"/>
          </a:solidFill>
          <a:latin typeface="+mn-lt"/>
          <a:ea typeface="+mn-ea"/>
          <a:cs typeface="+mn-cs"/>
        </a:defRPr>
      </a:lvl6pPr>
      <a:lvl7pPr marL="2412919" algn="l" defTabSz="804306" rtl="0" eaLnBrk="1" latinLnBrk="0" hangingPunct="1">
        <a:defRPr sz="1583" kern="1200">
          <a:solidFill>
            <a:schemeClr val="tx1"/>
          </a:solidFill>
          <a:latin typeface="+mn-lt"/>
          <a:ea typeface="+mn-ea"/>
          <a:cs typeface="+mn-cs"/>
        </a:defRPr>
      </a:lvl7pPr>
      <a:lvl8pPr marL="2815072" algn="l" defTabSz="804306" rtl="0" eaLnBrk="1" latinLnBrk="0" hangingPunct="1">
        <a:defRPr sz="1583" kern="1200">
          <a:solidFill>
            <a:schemeClr val="tx1"/>
          </a:solidFill>
          <a:latin typeface="+mn-lt"/>
          <a:ea typeface="+mn-ea"/>
          <a:cs typeface="+mn-cs"/>
        </a:defRPr>
      </a:lvl8pPr>
      <a:lvl9pPr marL="3217225" algn="l" defTabSz="804306" rtl="0" eaLnBrk="1" latinLnBrk="0" hangingPunct="1">
        <a:defRPr sz="15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3A84-3539-654D-5EFE-7D1EEFB866DE}"/>
              </a:ext>
            </a:extLst>
          </p:cNvPr>
          <p:cNvSpPr>
            <a:spLocks noGrp="1"/>
          </p:cNvSpPr>
          <p:nvPr>
            <p:ph type="ctrTitle"/>
          </p:nvPr>
        </p:nvSpPr>
        <p:spPr>
          <a:xfrm>
            <a:off x="835680" y="2657775"/>
            <a:ext cx="5947683" cy="1542450"/>
          </a:xfrm>
        </p:spPr>
        <p:txBody>
          <a:bodyPr>
            <a:normAutofit/>
          </a:bodyPr>
          <a:lstStyle>
            <a:defPPr>
              <a:defRPr lang="en-US"/>
            </a:defPPr>
            <a:lvl1pPr marL="0" algn="l" defTabSz="1028151" rtl="0" eaLnBrk="1" latinLnBrk="0" hangingPunct="1">
              <a:defRPr sz="2024" kern="1200">
                <a:solidFill>
                  <a:schemeClr val="tx1"/>
                </a:solidFill>
                <a:latin typeface="+mn-lt"/>
                <a:ea typeface="+mn-ea"/>
                <a:cs typeface="+mn-cs"/>
              </a:defRPr>
            </a:lvl1pPr>
            <a:lvl2pPr marL="514076" algn="l" defTabSz="1028151" rtl="0" eaLnBrk="1" latinLnBrk="0" hangingPunct="1">
              <a:defRPr sz="2024" kern="1200">
                <a:solidFill>
                  <a:schemeClr val="tx1"/>
                </a:solidFill>
                <a:latin typeface="+mn-lt"/>
                <a:ea typeface="+mn-ea"/>
                <a:cs typeface="+mn-cs"/>
              </a:defRPr>
            </a:lvl2pPr>
            <a:lvl3pPr marL="1028151" algn="l" defTabSz="1028151" rtl="0" eaLnBrk="1" latinLnBrk="0" hangingPunct="1">
              <a:defRPr sz="2024" kern="1200">
                <a:solidFill>
                  <a:schemeClr val="tx1"/>
                </a:solidFill>
                <a:latin typeface="+mn-lt"/>
                <a:ea typeface="+mn-ea"/>
                <a:cs typeface="+mn-cs"/>
              </a:defRPr>
            </a:lvl3pPr>
            <a:lvl4pPr marL="1542227" algn="l" defTabSz="1028151" rtl="0" eaLnBrk="1" latinLnBrk="0" hangingPunct="1">
              <a:defRPr sz="2024" kern="1200">
                <a:solidFill>
                  <a:schemeClr val="tx1"/>
                </a:solidFill>
                <a:latin typeface="+mn-lt"/>
                <a:ea typeface="+mn-ea"/>
                <a:cs typeface="+mn-cs"/>
              </a:defRPr>
            </a:lvl4pPr>
            <a:lvl5pPr marL="2056303" algn="l" defTabSz="1028151" rtl="0" eaLnBrk="1" latinLnBrk="0" hangingPunct="1">
              <a:defRPr sz="2024" kern="1200">
                <a:solidFill>
                  <a:schemeClr val="tx1"/>
                </a:solidFill>
                <a:latin typeface="+mn-lt"/>
                <a:ea typeface="+mn-ea"/>
                <a:cs typeface="+mn-cs"/>
              </a:defRPr>
            </a:lvl5pPr>
            <a:lvl6pPr marL="2570378" algn="l" defTabSz="1028151" rtl="0" eaLnBrk="1" latinLnBrk="0" hangingPunct="1">
              <a:defRPr sz="2024" kern="1200">
                <a:solidFill>
                  <a:schemeClr val="tx1"/>
                </a:solidFill>
                <a:latin typeface="+mn-lt"/>
                <a:ea typeface="+mn-ea"/>
                <a:cs typeface="+mn-cs"/>
              </a:defRPr>
            </a:lvl6pPr>
            <a:lvl7pPr marL="3084454" algn="l" defTabSz="1028151" rtl="0" eaLnBrk="1" latinLnBrk="0" hangingPunct="1">
              <a:defRPr sz="2024" kern="1200">
                <a:solidFill>
                  <a:schemeClr val="tx1"/>
                </a:solidFill>
                <a:latin typeface="+mn-lt"/>
                <a:ea typeface="+mn-ea"/>
                <a:cs typeface="+mn-cs"/>
              </a:defRPr>
            </a:lvl7pPr>
            <a:lvl8pPr marL="3598530" algn="l" defTabSz="1028151" rtl="0" eaLnBrk="1" latinLnBrk="0" hangingPunct="1">
              <a:defRPr sz="2024" kern="1200">
                <a:solidFill>
                  <a:schemeClr val="tx1"/>
                </a:solidFill>
                <a:latin typeface="+mn-lt"/>
                <a:ea typeface="+mn-ea"/>
                <a:cs typeface="+mn-cs"/>
              </a:defRPr>
            </a:lvl8pPr>
            <a:lvl9pPr marL="4112605" algn="l" defTabSz="1028151" rtl="0" eaLnBrk="1" latinLnBrk="0" hangingPunct="1">
              <a:defRPr sz="2024" kern="1200">
                <a:solidFill>
                  <a:schemeClr val="tx1"/>
                </a:solidFill>
                <a:latin typeface="+mn-lt"/>
                <a:ea typeface="+mn-ea"/>
                <a:cs typeface="+mn-cs"/>
              </a:defRPr>
            </a:lvl9pPr>
          </a:lstStyle>
          <a:p>
            <a:r>
              <a:rPr lang="en-US" sz="4266" dirty="0">
                <a:solidFill>
                  <a:schemeClr val="bg1"/>
                </a:solidFill>
                <a:latin typeface="Plus Jakarta Sans" pitchFamily="2" charset="77"/>
                <a:cs typeface="Plus Jakarta Sans" pitchFamily="2" charset="77"/>
              </a:rPr>
              <a:t>Guide to Compliance Review</a:t>
            </a:r>
            <a:br>
              <a:rPr lang="en-US" sz="4266" dirty="0">
                <a:solidFill>
                  <a:schemeClr val="bg1"/>
                </a:solidFill>
                <a:latin typeface="Plus Jakarta Sans" pitchFamily="2" charset="77"/>
                <a:cs typeface="Plus Jakarta Sans" pitchFamily="2" charset="77"/>
              </a:rPr>
            </a:br>
            <a:endParaRPr lang="en-US" dirty="0">
              <a:solidFill>
                <a:schemeClr val="bg1"/>
              </a:solidFill>
            </a:endParaRPr>
          </a:p>
        </p:txBody>
      </p:sp>
      <p:sp>
        <p:nvSpPr>
          <p:cNvPr id="3" name="Subtitle 2">
            <a:extLst>
              <a:ext uri="{FF2B5EF4-FFF2-40B4-BE49-F238E27FC236}">
                <a16:creationId xmlns:a16="http://schemas.microsoft.com/office/drawing/2014/main" id="{0E8CCFF8-D14D-C1DD-4B75-79DE0A85F443}"/>
              </a:ext>
            </a:extLst>
          </p:cNvPr>
          <p:cNvSpPr>
            <a:spLocks noGrp="1"/>
          </p:cNvSpPr>
          <p:nvPr>
            <p:ph type="subTitle" idx="1"/>
          </p:nvPr>
        </p:nvSpPr>
        <p:spPr>
          <a:xfrm>
            <a:off x="878101" y="2194885"/>
            <a:ext cx="6427108" cy="354034"/>
          </a:xfrm>
        </p:spPr>
        <p:txBody>
          <a:bodyPr/>
          <a:lstStyle>
            <a:defPPr>
              <a:defRPr lang="en-US"/>
            </a:defPPr>
            <a:lvl1pPr marL="0" algn="l" defTabSz="1028151" rtl="0" eaLnBrk="1" latinLnBrk="0" hangingPunct="1">
              <a:defRPr sz="2024" kern="1200">
                <a:solidFill>
                  <a:schemeClr val="tx1"/>
                </a:solidFill>
                <a:latin typeface="+mn-lt"/>
                <a:ea typeface="+mn-ea"/>
                <a:cs typeface="+mn-cs"/>
              </a:defRPr>
            </a:lvl1pPr>
            <a:lvl2pPr marL="514076" algn="l" defTabSz="1028151" rtl="0" eaLnBrk="1" latinLnBrk="0" hangingPunct="1">
              <a:defRPr sz="2024" kern="1200">
                <a:solidFill>
                  <a:schemeClr val="tx1"/>
                </a:solidFill>
                <a:latin typeface="+mn-lt"/>
                <a:ea typeface="+mn-ea"/>
                <a:cs typeface="+mn-cs"/>
              </a:defRPr>
            </a:lvl2pPr>
            <a:lvl3pPr marL="1028151" algn="l" defTabSz="1028151" rtl="0" eaLnBrk="1" latinLnBrk="0" hangingPunct="1">
              <a:defRPr sz="2024" kern="1200">
                <a:solidFill>
                  <a:schemeClr val="tx1"/>
                </a:solidFill>
                <a:latin typeface="+mn-lt"/>
                <a:ea typeface="+mn-ea"/>
                <a:cs typeface="+mn-cs"/>
              </a:defRPr>
            </a:lvl3pPr>
            <a:lvl4pPr marL="1542227" algn="l" defTabSz="1028151" rtl="0" eaLnBrk="1" latinLnBrk="0" hangingPunct="1">
              <a:defRPr sz="2024" kern="1200">
                <a:solidFill>
                  <a:schemeClr val="tx1"/>
                </a:solidFill>
                <a:latin typeface="+mn-lt"/>
                <a:ea typeface="+mn-ea"/>
                <a:cs typeface="+mn-cs"/>
              </a:defRPr>
            </a:lvl4pPr>
            <a:lvl5pPr marL="2056303" algn="l" defTabSz="1028151" rtl="0" eaLnBrk="1" latinLnBrk="0" hangingPunct="1">
              <a:defRPr sz="2024" kern="1200">
                <a:solidFill>
                  <a:schemeClr val="tx1"/>
                </a:solidFill>
                <a:latin typeface="+mn-lt"/>
                <a:ea typeface="+mn-ea"/>
                <a:cs typeface="+mn-cs"/>
              </a:defRPr>
            </a:lvl5pPr>
            <a:lvl6pPr marL="2570378" algn="l" defTabSz="1028151" rtl="0" eaLnBrk="1" latinLnBrk="0" hangingPunct="1">
              <a:defRPr sz="2024" kern="1200">
                <a:solidFill>
                  <a:schemeClr val="tx1"/>
                </a:solidFill>
                <a:latin typeface="+mn-lt"/>
                <a:ea typeface="+mn-ea"/>
                <a:cs typeface="+mn-cs"/>
              </a:defRPr>
            </a:lvl6pPr>
            <a:lvl7pPr marL="3084454" algn="l" defTabSz="1028151" rtl="0" eaLnBrk="1" latinLnBrk="0" hangingPunct="1">
              <a:defRPr sz="2024" kern="1200">
                <a:solidFill>
                  <a:schemeClr val="tx1"/>
                </a:solidFill>
                <a:latin typeface="+mn-lt"/>
                <a:ea typeface="+mn-ea"/>
                <a:cs typeface="+mn-cs"/>
              </a:defRPr>
            </a:lvl7pPr>
            <a:lvl8pPr marL="3598530" algn="l" defTabSz="1028151" rtl="0" eaLnBrk="1" latinLnBrk="0" hangingPunct="1">
              <a:defRPr sz="2024" kern="1200">
                <a:solidFill>
                  <a:schemeClr val="tx1"/>
                </a:solidFill>
                <a:latin typeface="+mn-lt"/>
                <a:ea typeface="+mn-ea"/>
                <a:cs typeface="+mn-cs"/>
              </a:defRPr>
            </a:lvl8pPr>
            <a:lvl9pPr marL="4112605" algn="l" defTabSz="1028151" rtl="0" eaLnBrk="1" latinLnBrk="0" hangingPunct="1">
              <a:defRPr sz="2024" kern="1200">
                <a:solidFill>
                  <a:schemeClr val="tx1"/>
                </a:solidFill>
                <a:latin typeface="+mn-lt"/>
                <a:ea typeface="+mn-ea"/>
                <a:cs typeface="+mn-cs"/>
              </a:defRPr>
            </a:lvl9pPr>
          </a:lstStyle>
          <a:p>
            <a:r>
              <a:rPr lang="en-US" sz="3167" dirty="0">
                <a:solidFill>
                  <a:schemeClr val="bg1"/>
                </a:solidFill>
              </a:rPr>
              <a:t>Breakout Session 2</a:t>
            </a:r>
          </a:p>
        </p:txBody>
      </p:sp>
      <p:sp>
        <p:nvSpPr>
          <p:cNvPr id="5" name="Subtitle 2">
            <a:extLst>
              <a:ext uri="{FF2B5EF4-FFF2-40B4-BE49-F238E27FC236}">
                <a16:creationId xmlns:a16="http://schemas.microsoft.com/office/drawing/2014/main" id="{5EE8EF7A-332C-0297-FE77-FBB1BEAA6EED}"/>
              </a:ext>
            </a:extLst>
          </p:cNvPr>
          <p:cNvSpPr txBox="1">
            <a:spLocks/>
          </p:cNvSpPr>
          <p:nvPr/>
        </p:nvSpPr>
        <p:spPr>
          <a:xfrm>
            <a:off x="878101" y="3952512"/>
            <a:ext cx="6427108" cy="354034"/>
          </a:xfrm>
          <a:prstGeom prst="rect">
            <a:avLst/>
          </a:prstGeom>
        </p:spPr>
        <p:txBody>
          <a:bodyPr vert="horz" lIns="80433" tIns="40216" rIns="80433" bIns="40216" rtlCol="0">
            <a:noAutofit/>
          </a:bodyPr>
          <a:lstStyle>
            <a:defPPr>
              <a:defRPr lang="en-US"/>
            </a:defPPr>
            <a:lvl1pPr marL="0" indent="0" algn="l" defTabSz="1028151" rtl="0" eaLnBrk="1" latinLnBrk="0" hangingPunct="1">
              <a:lnSpc>
                <a:spcPct val="90000"/>
              </a:lnSpc>
              <a:spcBef>
                <a:spcPts val="1000"/>
              </a:spcBef>
              <a:buFont typeface="Arial" panose="020B0604020202020204" pitchFamily="34" charset="0"/>
              <a:buNone/>
              <a:defRPr sz="2024" b="0" i="0" kern="1200">
                <a:solidFill>
                  <a:schemeClr val="tx1"/>
                </a:solidFill>
                <a:latin typeface="+mn-lt"/>
                <a:ea typeface="+mn-ea"/>
                <a:cs typeface="+mn-cs"/>
              </a:defRPr>
            </a:lvl1pPr>
            <a:lvl2pPr marL="514076"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2pPr>
            <a:lvl3pPr marL="1028151"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3pPr>
            <a:lvl4pPr marL="1542227"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4pPr>
            <a:lvl5pPr marL="2056303" indent="0" algn="l" defTabSz="1028151" rtl="0" eaLnBrk="1" latinLnBrk="0" hangingPunct="1">
              <a:lnSpc>
                <a:spcPct val="90000"/>
              </a:lnSpc>
              <a:spcBef>
                <a:spcPts val="500"/>
              </a:spcBef>
              <a:buFont typeface="Arial" panose="020B0604020202020204" pitchFamily="34" charset="0"/>
              <a:buNone/>
              <a:defRPr sz="2024" b="0" i="0" kern="1200">
                <a:solidFill>
                  <a:schemeClr val="tx1"/>
                </a:solidFill>
                <a:latin typeface="+mn-lt"/>
                <a:ea typeface="+mn-ea"/>
                <a:cs typeface="+mn-cs"/>
              </a:defRPr>
            </a:lvl5pPr>
            <a:lvl6pPr marL="2570378"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6pPr>
            <a:lvl7pPr marL="3084454"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7pPr>
            <a:lvl8pPr marL="3598530"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8pPr>
            <a:lvl9pPr marL="4112605" indent="0" algn="l" defTabSz="1028151" rtl="0" eaLnBrk="1" latinLnBrk="0" hangingPunct="1">
              <a:lnSpc>
                <a:spcPct val="90000"/>
              </a:lnSpc>
              <a:spcBef>
                <a:spcPts val="500"/>
              </a:spcBef>
              <a:buFont typeface="Arial" panose="020B0604020202020204" pitchFamily="34" charset="0"/>
              <a:buNone/>
              <a:defRPr sz="2024" kern="1200">
                <a:solidFill>
                  <a:schemeClr val="tx1"/>
                </a:solidFill>
                <a:latin typeface="+mn-lt"/>
                <a:ea typeface="+mn-ea"/>
                <a:cs typeface="+mn-cs"/>
              </a:defRPr>
            </a:lvl9pPr>
          </a:lstStyle>
          <a:p>
            <a:pPr defTabSz="904362">
              <a:spcBef>
                <a:spcPts val="880"/>
              </a:spcBef>
            </a:pPr>
            <a:r>
              <a:rPr lang="en-US" sz="2714" dirty="0">
                <a:solidFill>
                  <a:prstClr val="white"/>
                </a:solidFill>
                <a:latin typeface="Calibri" panose="020F0502020204030204"/>
              </a:rPr>
              <a:t>Glenys </a:t>
            </a:r>
            <a:r>
              <a:rPr lang="en-US" sz="2714" dirty="0" err="1">
                <a:solidFill>
                  <a:prstClr val="white"/>
                </a:solidFill>
                <a:latin typeface="Calibri" panose="020F0502020204030204"/>
              </a:rPr>
              <a:t>Diebelius</a:t>
            </a:r>
            <a:r>
              <a:rPr lang="en-US" sz="2714" dirty="0">
                <a:solidFill>
                  <a:prstClr val="white"/>
                </a:solidFill>
                <a:latin typeface="Calibri" panose="020F0502020204030204"/>
              </a:rPr>
              <a:t> and Waqas Mahmood, TPI</a:t>
            </a:r>
          </a:p>
        </p:txBody>
      </p:sp>
      <p:sp>
        <p:nvSpPr>
          <p:cNvPr id="6" name="Title 4">
            <a:extLst>
              <a:ext uri="{FF2B5EF4-FFF2-40B4-BE49-F238E27FC236}">
                <a16:creationId xmlns:a16="http://schemas.microsoft.com/office/drawing/2014/main" id="{831EA367-7431-8A90-67ED-7293EF323FD1}"/>
              </a:ext>
            </a:extLst>
          </p:cNvPr>
          <p:cNvSpPr txBox="1">
            <a:spLocks/>
          </p:cNvSpPr>
          <p:nvPr/>
        </p:nvSpPr>
        <p:spPr>
          <a:xfrm>
            <a:off x="7468774" y="4669792"/>
            <a:ext cx="3985348" cy="1246099"/>
          </a:xfrm>
          <a:prstGeom prst="rect">
            <a:avLst/>
          </a:prstGeom>
        </p:spPr>
        <p:txBody>
          <a:bodyPr/>
          <a:lstStyle>
            <a:lvl1pPr algn="l" defTabSz="914400" rtl="0" eaLnBrk="1" latinLnBrk="0" hangingPunct="1">
              <a:lnSpc>
                <a:spcPct val="90000"/>
              </a:lnSpc>
              <a:spcBef>
                <a:spcPct val="0"/>
              </a:spcBef>
              <a:buNone/>
              <a:defRPr sz="4400" b="1" i="0" kern="1200">
                <a:solidFill>
                  <a:schemeClr val="bg1"/>
                </a:solidFill>
                <a:latin typeface="Plus Jakarta Sans" pitchFamily="2" charset="77"/>
                <a:ea typeface="+mj-ea"/>
                <a:cs typeface="Plus Jakarta Sans" pitchFamily="2" charset="77"/>
              </a:defRPr>
            </a:lvl1pPr>
          </a:lstStyle>
          <a:p>
            <a:pPr defTabSz="804306"/>
            <a:r>
              <a:rPr lang="en-GB" sz="3870" dirty="0">
                <a:solidFill>
                  <a:srgbClr val="00A08D"/>
                </a:solidFill>
              </a:rPr>
              <a:t>Interact </a:t>
            </a:r>
          </a:p>
          <a:p>
            <a:pPr defTabSz="804306"/>
            <a:r>
              <a:rPr lang="en-GB" sz="3870" dirty="0">
                <a:solidFill>
                  <a:prstClr val="white"/>
                </a:solidFill>
              </a:rPr>
              <a:t>Breakout Room</a:t>
            </a:r>
          </a:p>
        </p:txBody>
      </p:sp>
    </p:spTree>
    <p:extLst>
      <p:ext uri="{BB962C8B-B14F-4D97-AF65-F5344CB8AC3E}">
        <p14:creationId xmlns:p14="http://schemas.microsoft.com/office/powerpoint/2010/main" val="112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9C6E2-5ECA-A4B5-DD70-D18688356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A22E5-B80D-A717-28D0-CA693566E3B1}"/>
              </a:ext>
            </a:extLst>
          </p:cNvPr>
          <p:cNvSpPr>
            <a:spLocks noGrp="1"/>
          </p:cNvSpPr>
          <p:nvPr>
            <p:ph type="ctrTitle"/>
          </p:nvPr>
        </p:nvSpPr>
        <p:spPr>
          <a:xfrm>
            <a:off x="587797" y="829847"/>
            <a:ext cx="6628461" cy="1590773"/>
          </a:xfrm>
        </p:spPr>
        <p:txBody>
          <a:bodyPr>
            <a:normAutofit/>
          </a:bodyPr>
          <a:lstStyle/>
          <a:p>
            <a:r>
              <a:rPr kumimoji="0" lang="en-US" b="1" i="0" u="none" strike="noStrike" kern="1200" cap="none" spc="0" normalizeH="0" baseline="0" noProof="0" dirty="0">
                <a:ln>
                  <a:noFill/>
                </a:ln>
                <a:solidFill>
                  <a:prstClr val="white"/>
                </a:solidFill>
                <a:effectLst/>
                <a:uLnTx/>
                <a:uFillTx/>
                <a:latin typeface="Plus Jakarta Sans" pitchFamily="2" charset="77"/>
                <a:ea typeface="+mj-ea"/>
                <a:cs typeface="Plus Jakarta Sans" pitchFamily="2" charset="77"/>
              </a:rPr>
              <a:t>What we look at: </a:t>
            </a:r>
            <a:endParaRPr lang="en-US" dirty="0"/>
          </a:p>
        </p:txBody>
      </p:sp>
      <p:pic>
        <p:nvPicPr>
          <p:cNvPr id="6" name="Picture 5">
            <a:extLst>
              <a:ext uri="{FF2B5EF4-FFF2-40B4-BE49-F238E27FC236}">
                <a16:creationId xmlns:a16="http://schemas.microsoft.com/office/drawing/2014/main" id="{ED134F30-D22C-2774-9CD6-4F77B4D4353F}"/>
              </a:ext>
            </a:extLst>
          </p:cNvPr>
          <p:cNvPicPr>
            <a:picLocks noChangeAspect="1"/>
          </p:cNvPicPr>
          <p:nvPr/>
        </p:nvPicPr>
        <p:blipFill>
          <a:blip r:embed="rId2"/>
          <a:stretch>
            <a:fillRect/>
          </a:stretch>
        </p:blipFill>
        <p:spPr>
          <a:xfrm>
            <a:off x="480564" y="2663211"/>
            <a:ext cx="4213984" cy="2935438"/>
          </a:xfrm>
          <a:prstGeom prst="rect">
            <a:avLst/>
          </a:prstGeom>
        </p:spPr>
      </p:pic>
    </p:spTree>
    <p:extLst>
      <p:ext uri="{BB962C8B-B14F-4D97-AF65-F5344CB8AC3E}">
        <p14:creationId xmlns:p14="http://schemas.microsoft.com/office/powerpoint/2010/main" val="419645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D8EF8-5E71-B054-6DF0-FC4278C30D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28032-9367-8F05-AAAA-E53842A9A314}"/>
              </a:ext>
            </a:extLst>
          </p:cNvPr>
          <p:cNvSpPr>
            <a:spLocks noGrp="1"/>
          </p:cNvSpPr>
          <p:nvPr>
            <p:ph type="ctrTitle"/>
          </p:nvPr>
        </p:nvSpPr>
        <p:spPr>
          <a:xfrm>
            <a:off x="558614" y="751140"/>
            <a:ext cx="6628461" cy="1590773"/>
          </a:xfrm>
        </p:spPr>
        <p:txBody>
          <a:bodyPr>
            <a:normAutofit/>
          </a:bodyPr>
          <a:lstStyle/>
          <a:p>
            <a:r>
              <a:rPr kumimoji="0" lang="en-US" b="1" i="0" u="none" strike="noStrike" kern="1200" cap="none" spc="0" normalizeH="0" baseline="0" noProof="0" dirty="0">
                <a:ln>
                  <a:noFill/>
                </a:ln>
                <a:solidFill>
                  <a:prstClr val="white"/>
                </a:solidFill>
                <a:effectLst/>
                <a:uLnTx/>
                <a:uFillTx/>
                <a:latin typeface="Plus Jakarta Sans" pitchFamily="2" charset="77"/>
                <a:ea typeface="+mj-ea"/>
                <a:cs typeface="Plus Jakarta Sans" pitchFamily="2" charset="77"/>
              </a:rPr>
              <a:t>Compliance Review</a:t>
            </a:r>
            <a:endParaRPr lang="en-US" dirty="0"/>
          </a:p>
        </p:txBody>
      </p:sp>
      <p:sp>
        <p:nvSpPr>
          <p:cNvPr id="7" name="TextBox 6">
            <a:extLst>
              <a:ext uri="{FF2B5EF4-FFF2-40B4-BE49-F238E27FC236}">
                <a16:creationId xmlns:a16="http://schemas.microsoft.com/office/drawing/2014/main" id="{0BCD814E-E7EC-3E59-C450-E3343EF21E5A}"/>
              </a:ext>
            </a:extLst>
          </p:cNvPr>
          <p:cNvSpPr txBox="1"/>
          <p:nvPr/>
        </p:nvSpPr>
        <p:spPr>
          <a:xfrm>
            <a:off x="636434" y="2642940"/>
            <a:ext cx="8601833" cy="2415661"/>
          </a:xfrm>
          <a:prstGeom prst="rect">
            <a:avLst/>
          </a:prstGeom>
          <a:noFill/>
        </p:spPr>
        <p:txBody>
          <a:bodyPr wrap="square">
            <a:spAutoFit/>
          </a:bodyPr>
          <a:lstStyle/>
          <a:p>
            <a:pPr marL="171450" marR="0" lvl="0" indent="-171450" algn="l" defTabSz="914400" rtl="0" eaLnBrk="1" fontAlgn="auto" latinLnBrk="0" hangingPunct="1">
              <a:lnSpc>
                <a:spcPct val="110000"/>
              </a:lnSpc>
              <a:spcBef>
                <a:spcPts val="1000"/>
              </a:spcBef>
              <a:spcAft>
                <a:spcPts val="0"/>
              </a:spcAft>
              <a:buClr>
                <a:srgbClr val="89C54B"/>
              </a:buClr>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a:t>
            </a:r>
            <a:r>
              <a:rPr kumimoji="0" lang="en-GB"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Ensure you have uploaded all documents by the deadline</a:t>
            </a:r>
          </a:p>
          <a:p>
            <a:pPr marL="171450" marR="0" lvl="0" indent="-171450" algn="l" defTabSz="914400" rtl="0" eaLnBrk="1" fontAlgn="auto" latinLnBrk="0" hangingPunct="1">
              <a:lnSpc>
                <a:spcPct val="110000"/>
              </a:lnSpc>
              <a:spcBef>
                <a:spcPts val="1000"/>
              </a:spcBef>
              <a:spcAft>
                <a:spcPts val="0"/>
              </a:spcAft>
              <a:buClr>
                <a:srgbClr val="89C54B"/>
              </a:buClr>
              <a:buSzTx/>
              <a:buFont typeface="Wingdings" panose="05000000000000000000" pitchFamily="2" charset="2"/>
              <a:buChar char="Ø"/>
              <a:tabLst/>
              <a:defRPr/>
            </a:pPr>
            <a:r>
              <a:rPr kumimoji="0" lang="en-GB"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Reviews start with an introductory telephone or  video call</a:t>
            </a:r>
          </a:p>
          <a:p>
            <a:pPr marL="171450" marR="0" lvl="0" indent="-171450" algn="l" defTabSz="914400" rtl="0" eaLnBrk="1" fontAlgn="auto" latinLnBrk="0" hangingPunct="1">
              <a:lnSpc>
                <a:spcPct val="110000"/>
              </a:lnSpc>
              <a:spcBef>
                <a:spcPts val="1000"/>
              </a:spcBef>
              <a:spcAft>
                <a:spcPts val="0"/>
              </a:spcAft>
              <a:buClr>
                <a:srgbClr val="89C54B"/>
              </a:buClr>
              <a:buSzTx/>
              <a:buFont typeface="Wingdings" panose="05000000000000000000" pitchFamily="2" charset="2"/>
              <a:buChar char="Ø"/>
              <a:tabLst/>
              <a:defRPr/>
            </a:pPr>
            <a:r>
              <a:rPr kumimoji="0" lang="en-GB"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Have key staff available on the review days:</a:t>
            </a:r>
          </a:p>
          <a:p>
            <a:pPr marL="857250" marR="0" lvl="1" indent="-171450" algn="l" defTabSz="914400" rtl="0" eaLnBrk="1" fontAlgn="auto" latinLnBrk="0" hangingPunct="1">
              <a:lnSpc>
                <a:spcPct val="110000"/>
              </a:lnSpc>
              <a:spcBef>
                <a:spcPts val="500"/>
              </a:spcBef>
              <a:spcAft>
                <a:spcPts val="0"/>
              </a:spcAft>
              <a:buClr>
                <a:srgbClr val="89C54B"/>
              </a:buClr>
              <a:buSzTx/>
              <a:buFont typeface="Wingdings" panose="05000000000000000000" pitchFamily="2" charset="2"/>
              <a:buChar char="Ø"/>
              <a:tabLst/>
              <a:defRPr/>
            </a:pPr>
            <a:r>
              <a:rPr kumimoji="0" lang="en-GB"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Property Manager</a:t>
            </a:r>
          </a:p>
          <a:p>
            <a:pPr marL="857250" marR="0" lvl="1" indent="-171450" algn="l" defTabSz="914400" rtl="0" eaLnBrk="1" fontAlgn="auto" latinLnBrk="0" hangingPunct="1">
              <a:lnSpc>
                <a:spcPct val="110000"/>
              </a:lnSpc>
              <a:spcBef>
                <a:spcPts val="500"/>
              </a:spcBef>
              <a:spcAft>
                <a:spcPts val="0"/>
              </a:spcAft>
              <a:buClr>
                <a:srgbClr val="89C54B"/>
              </a:buClr>
              <a:buSzTx/>
              <a:buFont typeface="Wingdings" panose="05000000000000000000" pitchFamily="2" charset="2"/>
              <a:buChar char="Ø"/>
              <a:tabLst/>
              <a:defRPr/>
            </a:pPr>
            <a:r>
              <a:rPr kumimoji="0" lang="en-GB"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Accounting Staff</a:t>
            </a:r>
          </a:p>
          <a:p>
            <a:pPr marL="171450" marR="0" lvl="0" indent="-171450" algn="l" defTabSz="914400" rtl="0" eaLnBrk="1" fontAlgn="auto" latinLnBrk="0" hangingPunct="1">
              <a:lnSpc>
                <a:spcPct val="110000"/>
              </a:lnSpc>
              <a:spcBef>
                <a:spcPts val="1000"/>
              </a:spcBef>
              <a:spcAft>
                <a:spcPts val="0"/>
              </a:spcAft>
              <a:buClr>
                <a:srgbClr val="89C54B"/>
              </a:buClr>
              <a:buSzTx/>
              <a:buFont typeface="Wingdings" panose="05000000000000000000" pitchFamily="2" charset="2"/>
              <a:buChar char="Ø"/>
              <a:tabLst/>
              <a:defRPr/>
            </a:pPr>
            <a:r>
              <a:rPr kumimoji="0" lang="en-GB"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Be prepared to upload further documents if  required.</a:t>
            </a:r>
            <a:endParaRPr lang="en-GB" dirty="0"/>
          </a:p>
        </p:txBody>
      </p:sp>
    </p:spTree>
    <p:extLst>
      <p:ext uri="{BB962C8B-B14F-4D97-AF65-F5344CB8AC3E}">
        <p14:creationId xmlns:p14="http://schemas.microsoft.com/office/powerpoint/2010/main" val="65243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A6994-99F8-4060-74C9-D729128A4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500CB7-A388-1807-CAE2-58DD4E4C1072}"/>
              </a:ext>
            </a:extLst>
          </p:cNvPr>
          <p:cNvSpPr>
            <a:spLocks noGrp="1"/>
          </p:cNvSpPr>
          <p:nvPr>
            <p:ph type="ctrTitle"/>
          </p:nvPr>
        </p:nvSpPr>
        <p:spPr>
          <a:xfrm>
            <a:off x="616979" y="862068"/>
            <a:ext cx="7461792" cy="1590773"/>
          </a:xfrm>
        </p:spPr>
        <p:txBody>
          <a:bodyPr>
            <a:normAutofit/>
          </a:bodyPr>
          <a:lstStyle/>
          <a:p>
            <a:r>
              <a:rPr kumimoji="0" lang="en-US" b="1" i="0" u="none" strike="noStrike" kern="1200" cap="none" spc="0" normalizeH="0" baseline="0" noProof="0" dirty="0">
                <a:ln>
                  <a:noFill/>
                </a:ln>
                <a:solidFill>
                  <a:prstClr val="white"/>
                </a:solidFill>
                <a:effectLst/>
                <a:uLnTx/>
                <a:uFillTx/>
                <a:latin typeface="Plus Jakarta Sans" pitchFamily="2" charset="77"/>
                <a:ea typeface="+mj-ea"/>
                <a:cs typeface="Plus Jakarta Sans" pitchFamily="2" charset="77"/>
              </a:rPr>
              <a:t>Debrief / Findings Meeting</a:t>
            </a:r>
            <a:endParaRPr lang="en-US" dirty="0"/>
          </a:p>
        </p:txBody>
      </p:sp>
      <p:sp>
        <p:nvSpPr>
          <p:cNvPr id="6" name="TextBox 5">
            <a:extLst>
              <a:ext uri="{FF2B5EF4-FFF2-40B4-BE49-F238E27FC236}">
                <a16:creationId xmlns:a16="http://schemas.microsoft.com/office/drawing/2014/main" id="{CC275E2D-7825-26E8-5818-D972AFBB1B26}"/>
              </a:ext>
            </a:extLst>
          </p:cNvPr>
          <p:cNvSpPr txBox="1"/>
          <p:nvPr/>
        </p:nvSpPr>
        <p:spPr>
          <a:xfrm>
            <a:off x="616979" y="2773262"/>
            <a:ext cx="6731540" cy="2264787"/>
          </a:xfrm>
          <a:prstGeom prst="rect">
            <a:avLst/>
          </a:prstGeom>
          <a:noFill/>
        </p:spPr>
        <p:txBody>
          <a:bodyPr wrap="square">
            <a:spAutoFit/>
          </a:bodyPr>
          <a:lstStyle/>
          <a:p>
            <a:pPr marL="171450" marR="0" lvl="0" indent="-171450" algn="l" defTabSz="914400" rtl="0" eaLnBrk="1" fontAlgn="auto" latinLnBrk="0" hangingPunct="1">
              <a:lnSpc>
                <a:spcPct val="120000"/>
              </a:lnSpc>
              <a:spcBef>
                <a:spcPts val="1000"/>
              </a:spcBef>
              <a:spcAft>
                <a:spcPts val="0"/>
              </a:spcAft>
              <a:buClr>
                <a:srgbClr val="89C54B"/>
              </a:buClr>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a:t>
            </a: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Discussion of any instances of non-compliance</a:t>
            </a:r>
          </a:p>
          <a:p>
            <a:pPr marL="171450" marR="0" lvl="0" indent="-171450" algn="l" defTabSz="914400" rtl="0" eaLnBrk="1" fontAlgn="auto" latinLnBrk="0" hangingPunct="1">
              <a:lnSpc>
                <a:spcPct val="120000"/>
              </a:lnSpc>
              <a:spcBef>
                <a:spcPts val="1000"/>
              </a:spcBef>
              <a:spcAft>
                <a:spcPts val="0"/>
              </a:spcAft>
              <a:buClr>
                <a:srgbClr val="89C54B"/>
              </a:buClr>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Opportunity to dispute any findings &amp; present    </a:t>
            </a:r>
            <a:b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b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further evidence</a:t>
            </a:r>
          </a:p>
          <a:p>
            <a:pPr marL="171450" marR="0" lvl="0" indent="-171450" algn="l" defTabSz="914400" rtl="0" eaLnBrk="1" fontAlgn="auto" latinLnBrk="0" hangingPunct="1">
              <a:lnSpc>
                <a:spcPct val="120000"/>
              </a:lnSpc>
              <a:spcBef>
                <a:spcPts val="1000"/>
              </a:spcBef>
              <a:spcAft>
                <a:spcPts val="0"/>
              </a:spcAft>
              <a:buClr>
                <a:srgbClr val="89C54B"/>
              </a:buClr>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Recommendations given to come back into  </a:t>
            </a:r>
            <a:b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b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compliance</a:t>
            </a:r>
          </a:p>
          <a:p>
            <a:pPr marL="171450" marR="0" lvl="0" indent="-171450" algn="l" defTabSz="914400" rtl="0" eaLnBrk="1" fontAlgn="auto" latinLnBrk="0" hangingPunct="1">
              <a:lnSpc>
                <a:spcPct val="120000"/>
              </a:lnSpc>
              <a:spcBef>
                <a:spcPts val="1000"/>
              </a:spcBef>
              <a:spcAft>
                <a:spcPts val="0"/>
              </a:spcAft>
              <a:buClr>
                <a:srgbClr val="89C54B"/>
              </a:buClr>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Next </a:t>
            </a:r>
            <a:r>
              <a:rPr lang="en-GB" sz="1600" dirty="0">
                <a:solidFill>
                  <a:prstClr val="white"/>
                </a:solidFill>
                <a:latin typeface="Plus Jakarta Sans" pitchFamily="2" charset="77"/>
                <a:cs typeface="Plus Jakarta Sans" pitchFamily="2" charset="77"/>
              </a:rPr>
              <a:t>s</a:t>
            </a:r>
            <a:r>
              <a:rPr kumimoji="0" lang="en-GB" sz="1600" b="0" i="0" u="none" strike="noStrike" kern="1200" cap="none" spc="0" normalizeH="0" baseline="0" noProof="0" dirty="0" err="1">
                <a:ln>
                  <a:noFill/>
                </a:ln>
                <a:solidFill>
                  <a:prstClr val="white"/>
                </a:solidFill>
                <a:effectLst/>
                <a:uLnTx/>
                <a:uFillTx/>
                <a:latin typeface="Plus Jakarta Sans" pitchFamily="2" charset="77"/>
                <a:ea typeface="+mn-ea"/>
                <a:cs typeface="Plus Jakarta Sans" pitchFamily="2" charset="77"/>
              </a:rPr>
              <a:t>teps</a:t>
            </a: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a:t>
            </a:r>
            <a:endParaRPr lang="en-GB" dirty="0"/>
          </a:p>
        </p:txBody>
      </p:sp>
      <p:pic>
        <p:nvPicPr>
          <p:cNvPr id="7" name="Picture 6">
            <a:extLst>
              <a:ext uri="{FF2B5EF4-FFF2-40B4-BE49-F238E27FC236}">
                <a16:creationId xmlns:a16="http://schemas.microsoft.com/office/drawing/2014/main" id="{2761358C-6460-7098-A00D-A7F6EF3AA542}"/>
              </a:ext>
            </a:extLst>
          </p:cNvPr>
          <p:cNvPicPr>
            <a:picLocks noChangeAspect="1"/>
          </p:cNvPicPr>
          <p:nvPr/>
        </p:nvPicPr>
        <p:blipFill>
          <a:blip r:embed="rId2"/>
          <a:srcRect l="15911" t="5930" r="3709"/>
          <a:stretch/>
        </p:blipFill>
        <p:spPr>
          <a:xfrm>
            <a:off x="5901177" y="3109745"/>
            <a:ext cx="3233395" cy="1928304"/>
          </a:xfrm>
          <a:prstGeom prst="rect">
            <a:avLst/>
          </a:prstGeom>
        </p:spPr>
      </p:pic>
    </p:spTree>
    <p:extLst>
      <p:ext uri="{BB962C8B-B14F-4D97-AF65-F5344CB8AC3E}">
        <p14:creationId xmlns:p14="http://schemas.microsoft.com/office/powerpoint/2010/main" val="1866301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2DAA7-F24B-425E-EED0-871F11E14E2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BFAF675-CAE0-10A6-C2FC-AED8220594D3}"/>
              </a:ext>
            </a:extLst>
          </p:cNvPr>
          <p:cNvPicPr>
            <a:picLocks noChangeAspect="1"/>
          </p:cNvPicPr>
          <p:nvPr/>
        </p:nvPicPr>
        <p:blipFill>
          <a:blip r:embed="rId2"/>
          <a:srcRect l="1123" t="2258" r="4027" b="1668"/>
          <a:stretch/>
        </p:blipFill>
        <p:spPr>
          <a:xfrm>
            <a:off x="652653" y="2498103"/>
            <a:ext cx="7940561" cy="3373659"/>
          </a:xfrm>
          <a:prstGeom prst="rect">
            <a:avLst/>
          </a:prstGeom>
        </p:spPr>
      </p:pic>
      <p:sp>
        <p:nvSpPr>
          <p:cNvPr id="2" name="Title 1">
            <a:extLst>
              <a:ext uri="{FF2B5EF4-FFF2-40B4-BE49-F238E27FC236}">
                <a16:creationId xmlns:a16="http://schemas.microsoft.com/office/drawing/2014/main" id="{58702CC8-E720-174C-109F-E0F55DFD40BF}"/>
              </a:ext>
            </a:extLst>
          </p:cNvPr>
          <p:cNvSpPr>
            <a:spLocks noGrp="1"/>
          </p:cNvSpPr>
          <p:nvPr>
            <p:ph type="ctrTitle"/>
          </p:nvPr>
        </p:nvSpPr>
        <p:spPr>
          <a:xfrm>
            <a:off x="539532" y="1294512"/>
            <a:ext cx="6134016" cy="1590773"/>
          </a:xfrm>
        </p:spPr>
        <p:txBody>
          <a:bodyPr>
            <a:normAutofit/>
          </a:bodyPr>
          <a:lstStyle/>
          <a:p>
            <a:r>
              <a:rPr lang="en-US" sz="4000" dirty="0">
                <a:latin typeface="Plus Jakarta Sans" pitchFamily="2" charset="77"/>
                <a:cs typeface="Plus Jakarta Sans" pitchFamily="2" charset="77"/>
              </a:rPr>
              <a:t>Compliance Report</a:t>
            </a:r>
            <a:br>
              <a:rPr lang="en-US" sz="4000" dirty="0">
                <a:latin typeface="Plus Jakarta Sans" pitchFamily="2" charset="77"/>
                <a:cs typeface="Plus Jakarta Sans" pitchFamily="2" charset="77"/>
              </a:rPr>
            </a:br>
            <a:endParaRPr lang="en-US" dirty="0"/>
          </a:p>
        </p:txBody>
      </p:sp>
    </p:spTree>
    <p:extLst>
      <p:ext uri="{BB962C8B-B14F-4D97-AF65-F5344CB8AC3E}">
        <p14:creationId xmlns:p14="http://schemas.microsoft.com/office/powerpoint/2010/main" val="26673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D9D65-B0C7-F839-454A-33CA5AB8C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4860A-5CA2-6FFA-AC5F-35D855A99A57}"/>
              </a:ext>
            </a:extLst>
          </p:cNvPr>
          <p:cNvSpPr>
            <a:spLocks noGrp="1"/>
          </p:cNvSpPr>
          <p:nvPr>
            <p:ph type="ctrTitle"/>
          </p:nvPr>
        </p:nvSpPr>
        <p:spPr>
          <a:xfrm>
            <a:off x="673915" y="1508014"/>
            <a:ext cx="6134016" cy="1590773"/>
          </a:xfrm>
        </p:spPr>
        <p:txBody>
          <a:bodyPr>
            <a:normAutofit/>
          </a:bodyPr>
          <a:lstStyle/>
          <a:p>
            <a:r>
              <a:rPr lang="en-US" sz="4000" dirty="0">
                <a:latin typeface="Plus Jakarta Sans" pitchFamily="2" charset="77"/>
                <a:cs typeface="Plus Jakarta Sans" pitchFamily="2" charset="77"/>
              </a:rPr>
              <a:t>Next Steps</a:t>
            </a:r>
            <a:br>
              <a:rPr lang="en-US" sz="4000" dirty="0">
                <a:latin typeface="Plus Jakarta Sans" pitchFamily="2" charset="77"/>
                <a:cs typeface="Plus Jakarta Sans" pitchFamily="2" charset="77"/>
              </a:rPr>
            </a:br>
            <a:endParaRPr lang="en-US" dirty="0"/>
          </a:p>
        </p:txBody>
      </p:sp>
      <p:sp>
        <p:nvSpPr>
          <p:cNvPr id="5" name="Subtitle 4">
            <a:extLst>
              <a:ext uri="{FF2B5EF4-FFF2-40B4-BE49-F238E27FC236}">
                <a16:creationId xmlns:a16="http://schemas.microsoft.com/office/drawing/2014/main" id="{8E091CF5-D189-F14A-B774-DB5E24E86216}"/>
              </a:ext>
            </a:extLst>
          </p:cNvPr>
          <p:cNvSpPr>
            <a:spLocks noGrp="1"/>
          </p:cNvSpPr>
          <p:nvPr>
            <p:ph type="subTitle" idx="1"/>
          </p:nvPr>
        </p:nvSpPr>
        <p:spPr>
          <a:xfrm>
            <a:off x="171548" y="2733662"/>
            <a:ext cx="8165057" cy="365125"/>
          </a:xfrm>
        </p:spPr>
        <p:txBody>
          <a:bodyPr/>
          <a:lstStyle/>
          <a:p>
            <a:pPr marL="628650" marR="0" lvl="1" indent="-17145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Report issued within 10 working days of end of review</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endParaRPr>
          </a:p>
          <a:p>
            <a:pPr marL="628650" marR="0" lvl="1" indent="-17145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Management Responses to be returned within 20 working</a:t>
            </a:r>
          </a:p>
          <a:p>
            <a:pPr marR="0" lvl="1" algn="l" defTabSz="914400" rtl="0" eaLnBrk="1" fontAlgn="auto" latinLnBrk="0" hangingPunct="1">
              <a:lnSpc>
                <a:spcPct val="90000"/>
              </a:lnSpc>
              <a:spcBef>
                <a:spcPts val="500"/>
              </a:spcBef>
              <a:spcAft>
                <a:spcPts val="0"/>
              </a:spcAft>
              <a:buClrTx/>
              <a:buSzTx/>
              <a:tabLst/>
              <a:defRPr/>
            </a:pP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days of</a:t>
            </a:r>
            <a:r>
              <a:rPr lang="en-GB" sz="1600" dirty="0">
                <a:solidFill>
                  <a:prstClr val="white"/>
                </a:solidFill>
              </a:rPr>
              <a:t> </a:t>
            </a: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the report received</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endParaRPr>
          </a:p>
          <a:p>
            <a:pPr marL="628650" marR="0" lvl="1" indent="-17145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Management Responses reviewed by TPI Technical Officer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endParaRPr>
          </a:p>
          <a:p>
            <a:pPr marL="628650" marR="0" lvl="1" indent="-17145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If Compliant – No further action required</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endParaRPr>
          </a:p>
          <a:p>
            <a:pPr marL="628650" marR="0" lvl="1" indent="-17145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Non-Compliant – Further guidance / Disciplinary measures.</a:t>
            </a:r>
            <a:endParaRPr lang="en-GB" sz="1600" dirty="0"/>
          </a:p>
        </p:txBody>
      </p:sp>
    </p:spTree>
    <p:extLst>
      <p:ext uri="{BB962C8B-B14F-4D97-AF65-F5344CB8AC3E}">
        <p14:creationId xmlns:p14="http://schemas.microsoft.com/office/powerpoint/2010/main" val="81137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B46CB-6F05-BB5E-DE39-C8453E2AB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E79B1-C1A5-B7AC-287E-18831E941E04}"/>
              </a:ext>
            </a:extLst>
          </p:cNvPr>
          <p:cNvSpPr>
            <a:spLocks noGrp="1"/>
          </p:cNvSpPr>
          <p:nvPr>
            <p:ph type="ctrTitle"/>
          </p:nvPr>
        </p:nvSpPr>
        <p:spPr>
          <a:xfrm>
            <a:off x="3286143" y="2884133"/>
            <a:ext cx="5619715" cy="1590773"/>
          </a:xfrm>
        </p:spPr>
        <p:txBody>
          <a:bodyPr anchor="ctr">
            <a:noAutofit/>
          </a:bodyPr>
          <a:lstStyle/>
          <a:p>
            <a:pPr algn="ctr">
              <a:spcBef>
                <a:spcPts val="1200"/>
              </a:spcBef>
              <a:spcAft>
                <a:spcPts val="2400"/>
              </a:spcAft>
            </a:pPr>
            <a:r>
              <a:rPr lang="en-US" sz="3600" dirty="0"/>
              <a:t>Thank you for listening.</a:t>
            </a:r>
            <a:br>
              <a:rPr lang="en-US" sz="3600" dirty="0"/>
            </a:br>
            <a:br>
              <a:rPr lang="en-US" sz="3600" dirty="0"/>
            </a:br>
            <a:r>
              <a:rPr lang="en-US" sz="3600" dirty="0">
                <a:solidFill>
                  <a:srgbClr val="00A08D"/>
                </a:solidFill>
              </a:rPr>
              <a:t>Any Questions?</a:t>
            </a:r>
            <a:br>
              <a:rPr lang="en-US" sz="3600" dirty="0">
                <a:solidFill>
                  <a:srgbClr val="00A08D"/>
                </a:solidFill>
                <a:latin typeface="Plus Jakarta Sans" pitchFamily="2" charset="77"/>
                <a:cs typeface="Plus Jakarta Sans" pitchFamily="2" charset="77"/>
              </a:rPr>
            </a:br>
            <a:endParaRPr lang="en-US" sz="3600" dirty="0">
              <a:solidFill>
                <a:srgbClr val="00A08D"/>
              </a:solidFill>
            </a:endParaRPr>
          </a:p>
        </p:txBody>
      </p:sp>
    </p:spTree>
    <p:extLst>
      <p:ext uri="{BB962C8B-B14F-4D97-AF65-F5344CB8AC3E}">
        <p14:creationId xmlns:p14="http://schemas.microsoft.com/office/powerpoint/2010/main" val="129716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E7815-0F52-52AF-70BC-D73FCDF6C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EA3E2-4A1F-E8C7-D679-A41AEBB5B4F8}"/>
              </a:ext>
            </a:extLst>
          </p:cNvPr>
          <p:cNvSpPr>
            <a:spLocks noGrp="1"/>
          </p:cNvSpPr>
          <p:nvPr>
            <p:ph type="ctrTitle"/>
          </p:nvPr>
        </p:nvSpPr>
        <p:spPr>
          <a:xfrm>
            <a:off x="568716" y="1707937"/>
            <a:ext cx="6026638" cy="1010944"/>
          </a:xfrm>
        </p:spPr>
        <p:txBody>
          <a:bodyPr>
            <a:normAutofit fontScale="90000"/>
          </a:bodyPr>
          <a:lstStyle/>
          <a:p>
            <a:r>
              <a:rPr lang="en-US" sz="4400" dirty="0"/>
              <a:t>Overview</a:t>
            </a:r>
            <a:br>
              <a:rPr lang="en-US" sz="4000" dirty="0">
                <a:latin typeface="Plus Jakarta Sans" pitchFamily="2" charset="77"/>
                <a:cs typeface="Plus Jakarta Sans" pitchFamily="2" charset="77"/>
              </a:rPr>
            </a:br>
            <a:endParaRPr lang="en-US" dirty="0"/>
          </a:p>
        </p:txBody>
      </p:sp>
      <p:sp>
        <p:nvSpPr>
          <p:cNvPr id="3" name="Subtitle 2">
            <a:extLst>
              <a:ext uri="{FF2B5EF4-FFF2-40B4-BE49-F238E27FC236}">
                <a16:creationId xmlns:a16="http://schemas.microsoft.com/office/drawing/2014/main" id="{D3DF3074-C676-D675-2973-75BF5F32F95C}"/>
              </a:ext>
            </a:extLst>
          </p:cNvPr>
          <p:cNvSpPr>
            <a:spLocks noGrp="1"/>
          </p:cNvSpPr>
          <p:nvPr>
            <p:ph type="subTitle" idx="1"/>
          </p:nvPr>
        </p:nvSpPr>
        <p:spPr>
          <a:xfrm>
            <a:off x="792452" y="2415674"/>
            <a:ext cx="8954663" cy="2504872"/>
          </a:xfrm>
        </p:spPr>
        <p:txBody>
          <a:bodyPr/>
          <a:lstStyle/>
          <a:p>
            <a:pPr marL="17145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Team Introduction</a:t>
            </a:r>
          </a:p>
          <a:p>
            <a:pPr marL="17145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The Purpose of a Compliance Review</a:t>
            </a:r>
          </a:p>
          <a:p>
            <a:pPr marL="17145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2025 and Beyond</a:t>
            </a:r>
          </a:p>
          <a:p>
            <a:pPr marL="17145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Compliance Review Process</a:t>
            </a:r>
          </a:p>
          <a:p>
            <a:pPr marL="17145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Information Request</a:t>
            </a:r>
          </a:p>
          <a:p>
            <a:pPr marL="17145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Box Application</a:t>
            </a:r>
          </a:p>
          <a:p>
            <a:pPr marL="17145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What is covered in a Compliance Review?</a:t>
            </a:r>
          </a:p>
          <a:p>
            <a:pPr marL="628650" marR="0" lvl="1" indent="-17145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2.0   Instructing a Managing Agent</a:t>
            </a:r>
          </a:p>
          <a:p>
            <a:pPr marL="628650" marR="0" lvl="1" indent="-17145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3.0   Client Matters</a:t>
            </a:r>
          </a:p>
          <a:p>
            <a:pPr marL="628650" marR="0" lvl="1" indent="-17145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4.0   Financial Matters</a:t>
            </a:r>
          </a:p>
          <a:p>
            <a:pPr marL="628650" marR="0" lvl="1" indent="-17145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5.0   Legal Matters</a:t>
            </a:r>
          </a:p>
          <a:p>
            <a:pPr marL="628650" marR="0" lvl="1" indent="-17145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7.0   Disputes &amp; Terminations</a:t>
            </a:r>
          </a:p>
        </p:txBody>
      </p:sp>
      <p:sp>
        <p:nvSpPr>
          <p:cNvPr id="5" name="TextBox 4">
            <a:extLst>
              <a:ext uri="{FF2B5EF4-FFF2-40B4-BE49-F238E27FC236}">
                <a16:creationId xmlns:a16="http://schemas.microsoft.com/office/drawing/2014/main" id="{CB15FA75-C5C4-A667-CA63-3CFD1A2E27FD}"/>
              </a:ext>
            </a:extLst>
          </p:cNvPr>
          <p:cNvSpPr txBox="1"/>
          <p:nvPr/>
        </p:nvSpPr>
        <p:spPr>
          <a:xfrm>
            <a:off x="5269783" y="2415674"/>
            <a:ext cx="6731540" cy="1252651"/>
          </a:xfrm>
          <a:prstGeom prst="rect">
            <a:avLst/>
          </a:prstGeom>
          <a:noFill/>
        </p:spPr>
        <p:txBody>
          <a:bodyPr wrap="square">
            <a:spAutoFit/>
          </a:bodyPr>
          <a:lstStyle/>
          <a:p>
            <a:pPr marL="17145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Compliance Review</a:t>
            </a:r>
          </a:p>
          <a:p>
            <a:pPr marL="17145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Debrief / Findings Meeting</a:t>
            </a:r>
          </a:p>
          <a:p>
            <a:pPr marL="17145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Report</a:t>
            </a:r>
          </a:p>
          <a:p>
            <a:pPr marL="17145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What Happens Next?</a:t>
            </a:r>
          </a:p>
        </p:txBody>
      </p:sp>
    </p:spTree>
    <p:extLst>
      <p:ext uri="{BB962C8B-B14F-4D97-AF65-F5344CB8AC3E}">
        <p14:creationId xmlns:p14="http://schemas.microsoft.com/office/powerpoint/2010/main" val="61417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0F1AC-52C8-DC06-FE51-544CDAD3D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F19D5-934F-F8CE-8BEE-EB6E3C56799E}"/>
              </a:ext>
            </a:extLst>
          </p:cNvPr>
          <p:cNvSpPr>
            <a:spLocks noGrp="1"/>
          </p:cNvSpPr>
          <p:nvPr>
            <p:ph type="ctrTitle"/>
          </p:nvPr>
        </p:nvSpPr>
        <p:spPr>
          <a:xfrm>
            <a:off x="616980" y="752026"/>
            <a:ext cx="6628461" cy="1590773"/>
          </a:xfrm>
        </p:spPr>
        <p:txBody>
          <a:bodyPr>
            <a:normAutofit/>
          </a:bodyPr>
          <a:lstStyle/>
          <a:p>
            <a:r>
              <a:rPr kumimoji="0" lang="en-US" b="1" i="0" u="none" strike="noStrike" kern="1200" cap="none" spc="0" normalizeH="0" baseline="0" noProof="0" dirty="0">
                <a:ln>
                  <a:noFill/>
                </a:ln>
                <a:solidFill>
                  <a:prstClr val="white"/>
                </a:solidFill>
                <a:effectLst/>
                <a:uLnTx/>
                <a:uFillTx/>
                <a:latin typeface="Plus Jakarta Sans" pitchFamily="2" charset="77"/>
                <a:ea typeface="+mj-ea"/>
                <a:cs typeface="Plus Jakarta Sans" pitchFamily="2" charset="77"/>
              </a:rPr>
              <a:t>Team Introduction</a:t>
            </a:r>
            <a:endParaRPr lang="en-US" dirty="0"/>
          </a:p>
        </p:txBody>
      </p:sp>
      <p:sp>
        <p:nvSpPr>
          <p:cNvPr id="3" name="Subtitle 2">
            <a:extLst>
              <a:ext uri="{FF2B5EF4-FFF2-40B4-BE49-F238E27FC236}">
                <a16:creationId xmlns:a16="http://schemas.microsoft.com/office/drawing/2014/main" id="{FE1DCA0D-3CC8-0220-8EBA-B33DDC1C2CA2}"/>
              </a:ext>
            </a:extLst>
          </p:cNvPr>
          <p:cNvSpPr>
            <a:spLocks noGrp="1"/>
          </p:cNvSpPr>
          <p:nvPr>
            <p:ph type="subTitle" idx="1"/>
          </p:nvPr>
        </p:nvSpPr>
        <p:spPr>
          <a:xfrm>
            <a:off x="616980" y="2619196"/>
            <a:ext cx="4898604" cy="365125"/>
          </a:xfrm>
        </p:spPr>
        <p:txBody>
          <a:bodyPr/>
          <a:lstStyle/>
          <a:p>
            <a:pPr marL="0" marR="0" lvl="0" indent="0" algn="l" defTabSz="914400" rtl="0" eaLnBrk="1" fontAlgn="auto" latinLnBrk="0" hangingPunct="1">
              <a:lnSpc>
                <a:spcPct val="110000"/>
              </a:lnSpc>
              <a:spcBef>
                <a:spcPts val="1000"/>
              </a:spcBef>
              <a:spcAft>
                <a:spcPts val="0"/>
              </a:spcAft>
              <a:buClr>
                <a:srgbClr val="89C54B"/>
              </a:buClr>
              <a:buSzTx/>
              <a:buFont typeface="Arial" panose="020B0604020202020204" pitchFamily="34" charset="0"/>
              <a:buNone/>
              <a:tabLst/>
              <a:defRPr/>
            </a:pPr>
            <a:r>
              <a:rPr kumimoji="0" lang="en-GB" sz="1800" b="1"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Glenys Diebelius MAAT ATPI</a:t>
            </a:r>
            <a:br>
              <a:rPr kumimoji="0" lang="en-GB" sz="1800" b="1"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br>
            <a:r>
              <a:rPr kumimoji="0" lang="en-GB" sz="1800" b="1"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Compliance Review Team Lead</a:t>
            </a:r>
          </a:p>
          <a:p>
            <a:pPr marL="0" marR="0" lvl="0" indent="0" algn="l" defTabSz="914400" rtl="0" eaLnBrk="1" fontAlgn="auto" latinLnBrk="0" hangingPunct="1">
              <a:lnSpc>
                <a:spcPct val="110000"/>
              </a:lnSpc>
              <a:spcBef>
                <a:spcPts val="1000"/>
              </a:spcBef>
              <a:spcAft>
                <a:spcPts val="0"/>
              </a:spcAft>
              <a:buClr>
                <a:srgbClr val="89C54B"/>
              </a:buClr>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Glenys brings over 30 years of expertise in the Property Management Sector. She began her career in Residential Management before transitioning into the commercial field. </a:t>
            </a:r>
            <a:br>
              <a:rPr kumimoji="0" lang="en-US" sz="12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br>
            <a:br>
              <a:rPr kumimoji="0" lang="en-US" sz="12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br>
            <a:r>
              <a:rPr kumimoji="0" lang="en-US" sz="12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After spending a decade at Jones Lang LaSalle, where she rose to the position of Associate Director in the Corporate Solutions department, Glenys returned to residential management with a focus on ensuring Compliance. She worked with two local managing agents to help them meet RICS regulations. </a:t>
            </a:r>
            <a:br>
              <a:rPr kumimoji="0" lang="en-US" sz="12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br>
            <a:br>
              <a:rPr kumimoji="0" lang="en-US" sz="12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br>
            <a:r>
              <a:rPr kumimoji="0" lang="en-US" sz="12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In 2018, Glenys joined the Royal Institution of Chartered Surveyors as a Technical Specialist, and in October 2022, she transitioned to TPI as Audit Team Lead.</a:t>
            </a:r>
            <a:endParaRPr kumimoji="0" lang="en-GB" sz="12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endParaRPr>
          </a:p>
          <a:p>
            <a:endParaRPr lang="en-US" dirty="0"/>
          </a:p>
        </p:txBody>
      </p:sp>
      <p:sp>
        <p:nvSpPr>
          <p:cNvPr id="5" name="TextBox 4">
            <a:extLst>
              <a:ext uri="{FF2B5EF4-FFF2-40B4-BE49-F238E27FC236}">
                <a16:creationId xmlns:a16="http://schemas.microsoft.com/office/drawing/2014/main" id="{8A21EBD3-AC06-5193-08AD-DB8146913BA6}"/>
              </a:ext>
            </a:extLst>
          </p:cNvPr>
          <p:cNvSpPr txBox="1"/>
          <p:nvPr/>
        </p:nvSpPr>
        <p:spPr>
          <a:xfrm>
            <a:off x="6061913" y="2578598"/>
            <a:ext cx="5513107" cy="3527376"/>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0"/>
              </a:spcAft>
              <a:buClr>
                <a:srgbClr val="89C54B"/>
              </a:buClr>
              <a:buSzTx/>
              <a:buFontTx/>
              <a:buNone/>
              <a:tabLst/>
              <a:defRPr/>
            </a:pPr>
            <a:r>
              <a:rPr kumimoji="0" lang="en-GB" b="1" i="0" u="none" strike="noStrike" kern="1200" cap="none" spc="0" normalizeH="0" baseline="0" noProof="0" dirty="0">
                <a:ln>
                  <a:noFill/>
                </a:ln>
                <a:solidFill>
                  <a:schemeClr val="bg1"/>
                </a:solidFill>
                <a:effectLst/>
                <a:uLnTx/>
                <a:uFillTx/>
                <a:latin typeface="Plus Jakarta Sans" pitchFamily="2" charset="77"/>
                <a:ea typeface="+mn-ea"/>
                <a:cs typeface="Plus Jakarta Sans" pitchFamily="2" charset="77"/>
              </a:rPr>
              <a:t>Waqas Mahmood ACA</a:t>
            </a:r>
            <a:br>
              <a:rPr kumimoji="0" lang="en-GB" b="1" i="0" u="none" strike="noStrike" kern="1200" cap="none" spc="0" normalizeH="0" baseline="0" noProof="0" dirty="0">
                <a:ln>
                  <a:noFill/>
                </a:ln>
                <a:solidFill>
                  <a:schemeClr val="bg1"/>
                </a:solidFill>
                <a:effectLst/>
                <a:uLnTx/>
                <a:uFillTx/>
                <a:latin typeface="Plus Jakarta Sans" pitchFamily="2" charset="77"/>
                <a:ea typeface="+mn-ea"/>
                <a:cs typeface="Plus Jakarta Sans" pitchFamily="2" charset="77"/>
              </a:rPr>
            </a:br>
            <a:r>
              <a:rPr kumimoji="0" lang="en-GB" b="1" i="0" u="none" strike="noStrike" kern="1200" cap="none" spc="0" normalizeH="0" baseline="0" noProof="0" dirty="0">
                <a:ln>
                  <a:noFill/>
                </a:ln>
                <a:solidFill>
                  <a:schemeClr val="bg1"/>
                </a:solidFill>
                <a:effectLst/>
                <a:uLnTx/>
                <a:uFillTx/>
                <a:latin typeface="Plus Jakarta Sans" pitchFamily="2" charset="77"/>
                <a:ea typeface="+mn-ea"/>
                <a:cs typeface="Plus Jakarta Sans" pitchFamily="2" charset="77"/>
              </a:rPr>
              <a:t>Compliance Reviewer</a:t>
            </a:r>
          </a:p>
          <a:p>
            <a:pPr marL="0" marR="0" lvl="0" indent="0" algn="l" defTabSz="914400" rtl="0" eaLnBrk="1" fontAlgn="auto" latinLnBrk="0" hangingPunct="1">
              <a:lnSpc>
                <a:spcPct val="110000"/>
              </a:lnSpc>
              <a:spcBef>
                <a:spcPts val="0"/>
              </a:spcBef>
              <a:spcAft>
                <a:spcPts val="0"/>
              </a:spcAft>
              <a:buClr>
                <a:srgbClr val="89C54B"/>
              </a:buClr>
              <a:buSzTx/>
              <a:buFontTx/>
              <a:buNone/>
              <a:tabLst/>
              <a:defRPr/>
            </a:pPr>
            <a:br>
              <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rPr>
            </a:br>
            <a:r>
              <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rPr>
              <a:t>Waqas is a member of the Institute of Chartered Accountants in </a:t>
            </a:r>
            <a:br>
              <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rPr>
            </a:br>
            <a:r>
              <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rPr>
              <a:t>England and Wales. </a:t>
            </a:r>
          </a:p>
          <a:p>
            <a:pPr marL="0" marR="0" lvl="0" indent="0" algn="l" defTabSz="914400" rtl="0" eaLnBrk="1" fontAlgn="auto" latinLnBrk="0" hangingPunct="1">
              <a:lnSpc>
                <a:spcPct val="110000"/>
              </a:lnSpc>
              <a:spcBef>
                <a:spcPts val="0"/>
              </a:spcBef>
              <a:spcAft>
                <a:spcPts val="0"/>
              </a:spcAft>
              <a:buClr>
                <a:srgbClr val="89C54B"/>
              </a:buClr>
              <a:buSzTx/>
              <a:buFontTx/>
              <a:buNone/>
              <a:tabLst/>
              <a:defRPr/>
            </a:pPr>
            <a:endPar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endParaRPr>
          </a:p>
          <a:p>
            <a:pPr marL="0" marR="0" lvl="0" indent="0" algn="l" defTabSz="914400" rtl="0" eaLnBrk="1" fontAlgn="auto" latinLnBrk="0" hangingPunct="1">
              <a:lnSpc>
                <a:spcPct val="110000"/>
              </a:lnSpc>
              <a:spcBef>
                <a:spcPts val="0"/>
              </a:spcBef>
              <a:spcAft>
                <a:spcPts val="0"/>
              </a:spcAft>
              <a:buClr>
                <a:srgbClr val="89C54B"/>
              </a:buClr>
              <a:buSzTx/>
              <a:buFontTx/>
              <a:buNone/>
              <a:tabLst/>
              <a:defRPr/>
            </a:pPr>
            <a:r>
              <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rPr>
              <a:t>He began his career with KPMG as a Public Sector Auditor, working </a:t>
            </a:r>
            <a:br>
              <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rPr>
            </a:br>
            <a:r>
              <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rPr>
              <a:t>with clients in health, education, housing, and local government. He </a:t>
            </a:r>
            <a:br>
              <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rPr>
            </a:br>
            <a:r>
              <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rPr>
              <a:t>then moved on to become a Compliance Inspector, conducting regulatory reviews of Environmental Bodies, and later served as a Compliance Accountant within the European Finance Shared Services team, supporting UK, French, and German businesses in compliance </a:t>
            </a:r>
            <a:br>
              <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rPr>
            </a:br>
            <a:r>
              <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rPr>
              <a:t>with accounting and SOX standards. </a:t>
            </a:r>
          </a:p>
          <a:p>
            <a:pPr marL="0" marR="0" lvl="0" indent="0" algn="l" defTabSz="914400" rtl="0" eaLnBrk="1" fontAlgn="auto" latinLnBrk="0" hangingPunct="1">
              <a:lnSpc>
                <a:spcPct val="110000"/>
              </a:lnSpc>
              <a:spcBef>
                <a:spcPts val="0"/>
              </a:spcBef>
              <a:spcAft>
                <a:spcPts val="0"/>
              </a:spcAft>
              <a:buClr>
                <a:srgbClr val="89C54B"/>
              </a:buClr>
              <a:buSzTx/>
              <a:buFontTx/>
              <a:buNone/>
              <a:tabLst/>
              <a:defRPr/>
            </a:pPr>
            <a:endPar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endParaRPr>
          </a:p>
          <a:p>
            <a:pPr marL="0" marR="0" lvl="0" indent="0" algn="l" defTabSz="914400" rtl="0" eaLnBrk="1" fontAlgn="auto" latinLnBrk="0" hangingPunct="1">
              <a:lnSpc>
                <a:spcPct val="110000"/>
              </a:lnSpc>
              <a:spcBef>
                <a:spcPts val="0"/>
              </a:spcBef>
              <a:spcAft>
                <a:spcPts val="0"/>
              </a:spcAft>
              <a:buClr>
                <a:srgbClr val="89C54B"/>
              </a:buClr>
              <a:buSzTx/>
              <a:buFontTx/>
              <a:buNone/>
              <a:tabLst/>
              <a:defRPr/>
            </a:pPr>
            <a:r>
              <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rPr>
              <a:t>Waqas joined RICS in 2014, gaining expertise in Client Money and Insurance Regulation</a:t>
            </a:r>
            <a:r>
              <a:rPr lang="en-US" sz="1200" dirty="0">
                <a:solidFill>
                  <a:schemeClr val="bg1"/>
                </a:solidFill>
                <a:latin typeface="Plus Jakarta Sans" pitchFamily="2" charset="0"/>
                <a:cs typeface="Plus Jakarta Sans" pitchFamily="2" charset="0"/>
              </a:rPr>
              <a:t>; transferred </a:t>
            </a:r>
            <a:r>
              <a:rPr kumimoji="0" lang="en-US" sz="1200" b="0" i="0" u="none" strike="noStrike" kern="1200" cap="none" spc="0" normalizeH="0" baseline="0" noProof="0" dirty="0">
                <a:ln>
                  <a:noFill/>
                </a:ln>
                <a:solidFill>
                  <a:schemeClr val="bg1"/>
                </a:solidFill>
                <a:effectLst/>
                <a:uLnTx/>
                <a:uFillTx/>
                <a:latin typeface="Plus Jakarta Sans" pitchFamily="2" charset="0"/>
                <a:ea typeface="+mn-ea"/>
                <a:cs typeface="Plus Jakarta Sans" pitchFamily="2" charset="0"/>
              </a:rPr>
              <a:t>to TPI as an Auditor in October 2022.</a:t>
            </a:r>
          </a:p>
        </p:txBody>
      </p:sp>
    </p:spTree>
    <p:extLst>
      <p:ext uri="{BB962C8B-B14F-4D97-AF65-F5344CB8AC3E}">
        <p14:creationId xmlns:p14="http://schemas.microsoft.com/office/powerpoint/2010/main" val="76832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566AB-5278-CE3F-53D2-4D3929B53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B7D6E-AADA-5FB7-7297-D2B59A3A092F}"/>
              </a:ext>
            </a:extLst>
          </p:cNvPr>
          <p:cNvSpPr>
            <a:spLocks noGrp="1"/>
          </p:cNvSpPr>
          <p:nvPr>
            <p:ph type="ctrTitle"/>
          </p:nvPr>
        </p:nvSpPr>
        <p:spPr>
          <a:xfrm>
            <a:off x="590268" y="498341"/>
            <a:ext cx="9431692" cy="1590773"/>
          </a:xfrm>
        </p:spPr>
        <p:txBody>
          <a:bodyPr>
            <a:normAutofit/>
          </a:bodyPr>
          <a:lstStyle/>
          <a:p>
            <a:r>
              <a:rPr lang="en-US" sz="3200" dirty="0"/>
              <a:t>The Purpose of a Compliance Review</a:t>
            </a:r>
          </a:p>
        </p:txBody>
      </p:sp>
      <p:graphicFrame>
        <p:nvGraphicFramePr>
          <p:cNvPr id="7" name="Table 6">
            <a:extLst>
              <a:ext uri="{FF2B5EF4-FFF2-40B4-BE49-F238E27FC236}">
                <a16:creationId xmlns:a16="http://schemas.microsoft.com/office/drawing/2014/main" id="{4CB597E3-EEB4-0A68-CBFF-C93313E99794}"/>
              </a:ext>
            </a:extLst>
          </p:cNvPr>
          <p:cNvGraphicFramePr>
            <a:graphicFrameLocks noGrp="1"/>
          </p:cNvGraphicFramePr>
          <p:nvPr/>
        </p:nvGraphicFramePr>
        <p:xfrm>
          <a:off x="710119" y="2361488"/>
          <a:ext cx="10029217" cy="3731197"/>
        </p:xfrm>
        <a:graphic>
          <a:graphicData uri="http://schemas.openxmlformats.org/drawingml/2006/table">
            <a:tbl>
              <a:tblPr firstRow="1" bandRow="1">
                <a:tableStyleId>{5C22544A-7EE6-4342-B048-85BDC9FD1C3A}</a:tableStyleId>
              </a:tblPr>
              <a:tblGrid>
                <a:gridCol w="3351497">
                  <a:extLst>
                    <a:ext uri="{9D8B030D-6E8A-4147-A177-3AD203B41FA5}">
                      <a16:colId xmlns:a16="http://schemas.microsoft.com/office/drawing/2014/main" val="1818397395"/>
                    </a:ext>
                  </a:extLst>
                </a:gridCol>
                <a:gridCol w="3338860">
                  <a:extLst>
                    <a:ext uri="{9D8B030D-6E8A-4147-A177-3AD203B41FA5}">
                      <a16:colId xmlns:a16="http://schemas.microsoft.com/office/drawing/2014/main" val="155710852"/>
                    </a:ext>
                  </a:extLst>
                </a:gridCol>
                <a:gridCol w="3338860">
                  <a:extLst>
                    <a:ext uri="{9D8B030D-6E8A-4147-A177-3AD203B41FA5}">
                      <a16:colId xmlns:a16="http://schemas.microsoft.com/office/drawing/2014/main" val="3437321471"/>
                    </a:ext>
                  </a:extLst>
                </a:gridCol>
              </a:tblGrid>
              <a:tr h="0">
                <a:tc>
                  <a:txBody>
                    <a:bodyPr/>
                    <a:lstStyle/>
                    <a:p>
                      <a:pPr algn="ctr"/>
                      <a:r>
                        <a:rPr lang="en-GB" dirty="0">
                          <a:solidFill>
                            <a:srgbClr val="001F47"/>
                          </a:solidFill>
                          <a:latin typeface="Plus Jakarta Sans" pitchFamily="2" charset="0"/>
                          <a:cs typeface="Plus Jakarta Sans" pitchFamily="2" charset="0"/>
                        </a:rPr>
                        <a:t>Goal Number One</a:t>
                      </a:r>
                    </a:p>
                  </a:txBody>
                  <a:tcPr>
                    <a:solidFill>
                      <a:srgbClr val="89C54B"/>
                    </a:solidFill>
                  </a:tcPr>
                </a:tc>
                <a:tc>
                  <a:txBody>
                    <a:bodyPr/>
                    <a:lstStyle/>
                    <a:p>
                      <a:pPr algn="ctr"/>
                      <a:r>
                        <a:rPr lang="en-GB" dirty="0">
                          <a:solidFill>
                            <a:srgbClr val="001F47"/>
                          </a:solidFill>
                          <a:latin typeface="Plus Jakarta Sans" pitchFamily="2" charset="0"/>
                          <a:cs typeface="Plus Jakarta Sans" pitchFamily="2" charset="0"/>
                        </a:rPr>
                        <a:t>Goal Number Two</a:t>
                      </a:r>
                    </a:p>
                  </a:txBody>
                  <a:tcPr>
                    <a:solidFill>
                      <a:srgbClr val="89C54B"/>
                    </a:solidFill>
                  </a:tcPr>
                </a:tc>
                <a:tc>
                  <a:txBody>
                    <a:bodyPr/>
                    <a:lstStyle/>
                    <a:p>
                      <a:pPr algn="ctr"/>
                      <a:r>
                        <a:rPr lang="en-GB" dirty="0">
                          <a:solidFill>
                            <a:srgbClr val="001F47"/>
                          </a:solidFill>
                          <a:latin typeface="Plus Jakarta Sans" pitchFamily="2" charset="0"/>
                          <a:cs typeface="Plus Jakarta Sans" pitchFamily="2" charset="0"/>
                        </a:rPr>
                        <a:t>Goal Number Three</a:t>
                      </a:r>
                    </a:p>
                  </a:txBody>
                  <a:tcPr>
                    <a:solidFill>
                      <a:srgbClr val="89C54B"/>
                    </a:solidFill>
                  </a:tcPr>
                </a:tc>
                <a:extLst>
                  <a:ext uri="{0D108BD9-81ED-4DB2-BD59-A6C34878D82A}">
                    <a16:rowId xmlns:a16="http://schemas.microsoft.com/office/drawing/2014/main" val="3253991737"/>
                  </a:ext>
                </a:extLst>
              </a:tr>
              <a:tr h="271609">
                <a:tc>
                  <a:txBody>
                    <a:bodyPr/>
                    <a:lstStyle/>
                    <a:p>
                      <a:pPr algn="ctr"/>
                      <a:r>
                        <a:rPr lang="en-GB" sz="1400" b="0" dirty="0">
                          <a:solidFill>
                            <a:srgbClr val="001F47"/>
                          </a:solidFill>
                          <a:latin typeface="Plus Jakarta Sans" pitchFamily="2" charset="0"/>
                          <a:cs typeface="Plus Jakarta Sans" pitchFamily="2" charset="0"/>
                        </a:rPr>
                        <a:t>Raising Standards</a:t>
                      </a:r>
                    </a:p>
                  </a:txBody>
                  <a:tcPr>
                    <a:solidFill>
                      <a:srgbClr val="00A08D"/>
                    </a:solidFill>
                  </a:tcPr>
                </a:tc>
                <a:tc>
                  <a:txBody>
                    <a:bodyPr/>
                    <a:lstStyle/>
                    <a:p>
                      <a:pPr algn="ctr"/>
                      <a:r>
                        <a:rPr lang="en-GB" sz="1400" b="0" dirty="0">
                          <a:solidFill>
                            <a:srgbClr val="001F47"/>
                          </a:solidFill>
                          <a:latin typeface="Plus Jakarta Sans" pitchFamily="2" charset="0"/>
                          <a:cs typeface="Plus Jakarta Sans" pitchFamily="2" charset="0"/>
                        </a:rPr>
                        <a:t>Support</a:t>
                      </a:r>
                    </a:p>
                  </a:txBody>
                  <a:tcPr>
                    <a:solidFill>
                      <a:srgbClr val="00A08D"/>
                    </a:solidFill>
                  </a:tcPr>
                </a:tc>
                <a:tc>
                  <a:txBody>
                    <a:bodyPr/>
                    <a:lstStyle/>
                    <a:p>
                      <a:pPr algn="ctr"/>
                      <a:r>
                        <a:rPr lang="en-GB" sz="1400" b="0" dirty="0">
                          <a:solidFill>
                            <a:srgbClr val="001F47"/>
                          </a:solidFill>
                          <a:latin typeface="Plus Jakarta Sans" pitchFamily="2" charset="0"/>
                          <a:cs typeface="Plus Jakarta Sans" pitchFamily="2" charset="0"/>
                        </a:rPr>
                        <a:t>Regulation Ready</a:t>
                      </a:r>
                    </a:p>
                  </a:txBody>
                  <a:tcPr>
                    <a:solidFill>
                      <a:srgbClr val="00A08D"/>
                    </a:solidFill>
                  </a:tcPr>
                </a:tc>
                <a:extLst>
                  <a:ext uri="{0D108BD9-81ED-4DB2-BD59-A6C34878D82A}">
                    <a16:rowId xmlns:a16="http://schemas.microsoft.com/office/drawing/2014/main" val="3758001243"/>
                  </a:ext>
                </a:extLst>
              </a:tr>
              <a:tr h="2756835">
                <a:tc>
                  <a:txBody>
                    <a:bodyPr/>
                    <a:lstStyle/>
                    <a:p>
                      <a:pPr algn="ctr"/>
                      <a:endParaRPr lang="en-GB" sz="1300" dirty="0">
                        <a:latin typeface="Plus Jakarta Sans" pitchFamily="2" charset="0"/>
                        <a:cs typeface="Plus Jakarta Sans" pitchFamily="2" charset="0"/>
                      </a:endParaRPr>
                    </a:p>
                    <a:p>
                      <a:pPr lvl="1" algn="l"/>
                      <a:r>
                        <a:rPr lang="en-GB" sz="1300" dirty="0">
                          <a:latin typeface="Plus Jakarta Sans" pitchFamily="2" charset="0"/>
                          <a:cs typeface="Plus Jakarta Sans" pitchFamily="2" charset="0"/>
                        </a:rPr>
                        <a:t>At TPI, we aim to ensure that standards from our Member Firms are kept high.</a:t>
                      </a:r>
                    </a:p>
                    <a:p>
                      <a:pPr lvl="1" algn="l"/>
                      <a:endParaRPr lang="en-GB" sz="1300" dirty="0">
                        <a:latin typeface="Plus Jakarta Sans" pitchFamily="2" charset="0"/>
                        <a:cs typeface="Plus Jakarta Sans" pitchFamily="2" charset="0"/>
                      </a:endParaRPr>
                    </a:p>
                    <a:p>
                      <a:pPr lvl="1" algn="l"/>
                      <a:r>
                        <a:rPr lang="en-GB" sz="1300" dirty="0">
                          <a:latin typeface="Plus Jakarta Sans" pitchFamily="2" charset="0"/>
                          <a:cs typeface="Plus Jakarta Sans" pitchFamily="2" charset="0"/>
                        </a:rPr>
                        <a:t>We can achieve this through the Compliance Review by comparing our Member Firms Systems, Controls, Processes, and Procedures against our Consumer Charter &amp; Standards.</a:t>
                      </a:r>
                    </a:p>
                  </a:txBody>
                  <a:tcPr>
                    <a:solidFill>
                      <a:srgbClr val="EC6C00"/>
                    </a:solidFill>
                  </a:tcPr>
                </a:tc>
                <a:tc>
                  <a:txBody>
                    <a:bodyPr/>
                    <a:lstStyle/>
                    <a:p>
                      <a:pPr algn="ctr"/>
                      <a:endParaRPr lang="en-GB" sz="1300" dirty="0">
                        <a:latin typeface="Plus Jakarta Sans" pitchFamily="2" charset="0"/>
                        <a:cs typeface="Plus Jakarta Sans" pitchFamily="2" charset="0"/>
                      </a:endParaRPr>
                    </a:p>
                    <a:p>
                      <a:pPr lvl="1" algn="l"/>
                      <a:r>
                        <a:rPr lang="en-GB" sz="1300" dirty="0">
                          <a:latin typeface="Plus Jakarta Sans" pitchFamily="2" charset="0"/>
                          <a:cs typeface="Plus Jakarta Sans" pitchFamily="2" charset="0"/>
                        </a:rPr>
                        <a:t>At TPI, we are here to provide support and guidance every step of the way.</a:t>
                      </a:r>
                    </a:p>
                    <a:p>
                      <a:pPr lvl="1" algn="l"/>
                      <a:endParaRPr lang="en-GB" sz="1300" dirty="0">
                        <a:latin typeface="Plus Jakarta Sans" pitchFamily="2" charset="0"/>
                        <a:cs typeface="Plus Jakarta Sans" pitchFamily="2" charset="0"/>
                      </a:endParaRPr>
                    </a:p>
                    <a:p>
                      <a:pPr lvl="1" algn="l"/>
                      <a:r>
                        <a:rPr lang="en-GB" sz="1300" dirty="0">
                          <a:latin typeface="Plus Jakarta Sans" pitchFamily="2" charset="0"/>
                          <a:cs typeface="Plus Jakarta Sans" pitchFamily="2" charset="0"/>
                        </a:rPr>
                        <a:t>During the Compliance Review where we see areas of Non-Compliance, we will support you to come back into compliance.</a:t>
                      </a:r>
                    </a:p>
                    <a:p>
                      <a:pPr lvl="1" algn="l"/>
                      <a:endParaRPr lang="en-GB" sz="1300" dirty="0">
                        <a:latin typeface="Plus Jakarta Sans" pitchFamily="2" charset="0"/>
                        <a:cs typeface="Plus Jakarta Sans" pitchFamily="2" charset="0"/>
                      </a:endParaRPr>
                    </a:p>
                    <a:p>
                      <a:pPr lvl="1" algn="l"/>
                      <a:r>
                        <a:rPr lang="en-GB" sz="1300" dirty="0">
                          <a:latin typeface="Plus Jakarta Sans" pitchFamily="2" charset="0"/>
                          <a:cs typeface="Plus Jakarta Sans" pitchFamily="2" charset="0"/>
                        </a:rPr>
                        <a:t>We are not here to tell you off.</a:t>
                      </a:r>
                    </a:p>
                  </a:txBody>
                  <a:tcPr>
                    <a:solidFill>
                      <a:srgbClr val="EC6C00"/>
                    </a:solidFill>
                  </a:tcPr>
                </a:tc>
                <a:tc>
                  <a:txBody>
                    <a:bodyPr/>
                    <a:lstStyle/>
                    <a:p>
                      <a:endParaRPr lang="en-GB" sz="1400" dirty="0">
                        <a:latin typeface="Plus Jakarta Sans" pitchFamily="2" charset="0"/>
                        <a:cs typeface="Plus Jakarta Sans" pitchFamily="2" charset="0"/>
                      </a:endParaRPr>
                    </a:p>
                    <a:p>
                      <a:pPr lvl="1" algn="l"/>
                      <a:r>
                        <a:rPr lang="en-GB" sz="1300" dirty="0">
                          <a:latin typeface="Plus Jakarta Sans" pitchFamily="2" charset="0"/>
                          <a:cs typeface="Plus Jakarta Sans" pitchFamily="2" charset="0"/>
                        </a:rPr>
                        <a:t>At TPI, </a:t>
                      </a:r>
                      <a:r>
                        <a:rPr lang="en-US" sz="1300" dirty="0">
                          <a:latin typeface="Plus Jakarta Sans" pitchFamily="2" charset="0"/>
                          <a:cs typeface="Plus Jakarta Sans" pitchFamily="2" charset="0"/>
                        </a:rPr>
                        <a:t>we’re committed to ensuring our Member Firms are fully prepared when new regulations take effect.</a:t>
                      </a:r>
                    </a:p>
                    <a:p>
                      <a:pPr lvl="1" algn="l"/>
                      <a:endParaRPr lang="en-US" sz="1300" dirty="0">
                        <a:latin typeface="Plus Jakarta Sans" pitchFamily="2" charset="0"/>
                        <a:cs typeface="Plus Jakarta Sans" pitchFamily="2" charset="0"/>
                      </a:endParaRPr>
                    </a:p>
                    <a:p>
                      <a:pPr lvl="1" algn="l"/>
                      <a:r>
                        <a:rPr lang="en-US" sz="1300" dirty="0">
                          <a:latin typeface="Plus Jakarta Sans" pitchFamily="2" charset="0"/>
                          <a:cs typeface="Plus Jakarta Sans" pitchFamily="2" charset="0"/>
                        </a:rPr>
                        <a:t>Regulatory changes have been discussed for years, but this time, they are on the horizon. We want our Member Firms to be ready when they arrive, and our Compliance Reviews are designed to help you stay ahead and be fully compliant.</a:t>
                      </a:r>
                    </a:p>
                    <a:p>
                      <a:pPr lvl="1" algn="l"/>
                      <a:endParaRPr lang="en-GB" sz="1400" dirty="0">
                        <a:latin typeface="Plus Jakarta Sans" pitchFamily="2" charset="0"/>
                        <a:cs typeface="Plus Jakarta Sans" pitchFamily="2" charset="0"/>
                      </a:endParaRPr>
                    </a:p>
                  </a:txBody>
                  <a:tcPr>
                    <a:solidFill>
                      <a:srgbClr val="EC6C00"/>
                    </a:solidFill>
                  </a:tcPr>
                </a:tc>
                <a:extLst>
                  <a:ext uri="{0D108BD9-81ED-4DB2-BD59-A6C34878D82A}">
                    <a16:rowId xmlns:a16="http://schemas.microsoft.com/office/drawing/2014/main" val="837841733"/>
                  </a:ext>
                </a:extLst>
              </a:tr>
            </a:tbl>
          </a:graphicData>
        </a:graphic>
      </p:graphicFrame>
    </p:spTree>
    <p:extLst>
      <p:ext uri="{BB962C8B-B14F-4D97-AF65-F5344CB8AC3E}">
        <p14:creationId xmlns:p14="http://schemas.microsoft.com/office/powerpoint/2010/main" val="403839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2B9CB-587F-AD20-0A5C-2D701A8BC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69DD6-31FF-9FFA-A636-58320DCA8080}"/>
              </a:ext>
            </a:extLst>
          </p:cNvPr>
          <p:cNvSpPr>
            <a:spLocks noGrp="1"/>
          </p:cNvSpPr>
          <p:nvPr>
            <p:ph type="ctrTitle"/>
          </p:nvPr>
        </p:nvSpPr>
        <p:spPr>
          <a:xfrm>
            <a:off x="588170" y="1304240"/>
            <a:ext cx="6134016" cy="1590773"/>
          </a:xfrm>
        </p:spPr>
        <p:txBody>
          <a:bodyPr>
            <a:normAutofit/>
          </a:bodyPr>
          <a:lstStyle/>
          <a:p>
            <a:r>
              <a:rPr lang="en-US" dirty="0"/>
              <a:t>2025 and Beyond</a:t>
            </a:r>
            <a:br>
              <a:rPr lang="en-US" sz="4000" dirty="0">
                <a:latin typeface="Plus Jakarta Sans" pitchFamily="2" charset="77"/>
                <a:cs typeface="Plus Jakarta Sans" pitchFamily="2" charset="77"/>
              </a:rPr>
            </a:br>
            <a:endParaRPr lang="en-US" dirty="0"/>
          </a:p>
        </p:txBody>
      </p:sp>
      <p:pic>
        <p:nvPicPr>
          <p:cNvPr id="5" name="Picture 4">
            <a:extLst>
              <a:ext uri="{FF2B5EF4-FFF2-40B4-BE49-F238E27FC236}">
                <a16:creationId xmlns:a16="http://schemas.microsoft.com/office/drawing/2014/main" id="{CF0BEB12-7FC4-6C18-1718-3EFD1F891731}"/>
              </a:ext>
            </a:extLst>
          </p:cNvPr>
          <p:cNvPicPr>
            <a:picLocks noChangeAspect="1"/>
          </p:cNvPicPr>
          <p:nvPr/>
        </p:nvPicPr>
        <p:blipFill>
          <a:blip r:embed="rId2"/>
          <a:stretch>
            <a:fillRect/>
          </a:stretch>
        </p:blipFill>
        <p:spPr>
          <a:xfrm>
            <a:off x="346586" y="2645010"/>
            <a:ext cx="7091163" cy="2371626"/>
          </a:xfrm>
          <a:prstGeom prst="rect">
            <a:avLst/>
          </a:prstGeom>
        </p:spPr>
      </p:pic>
    </p:spTree>
    <p:extLst>
      <p:ext uri="{BB962C8B-B14F-4D97-AF65-F5344CB8AC3E}">
        <p14:creationId xmlns:p14="http://schemas.microsoft.com/office/powerpoint/2010/main" val="233719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BD3E3-6B6E-7FF8-1296-C1030AD8F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31364-A85E-DDCC-99E5-9D23E0A80FB8}"/>
              </a:ext>
            </a:extLst>
          </p:cNvPr>
          <p:cNvSpPr>
            <a:spLocks noGrp="1"/>
          </p:cNvSpPr>
          <p:nvPr>
            <p:ph type="ctrTitle"/>
          </p:nvPr>
        </p:nvSpPr>
        <p:spPr>
          <a:xfrm>
            <a:off x="516266" y="1248261"/>
            <a:ext cx="8514611" cy="1590773"/>
          </a:xfrm>
        </p:spPr>
        <p:txBody>
          <a:bodyPr>
            <a:normAutofit/>
          </a:bodyPr>
          <a:lstStyle/>
          <a:p>
            <a:r>
              <a:rPr kumimoji="0" lang="en-US" b="1" i="0" u="none" strike="noStrike" kern="1200" cap="none" spc="0" normalizeH="0" baseline="0" noProof="0" dirty="0">
                <a:ln>
                  <a:noFill/>
                </a:ln>
                <a:solidFill>
                  <a:prstClr val="white"/>
                </a:solidFill>
                <a:effectLst/>
                <a:uLnTx/>
                <a:uFillTx/>
                <a:latin typeface="Plus Jakarta Sans" pitchFamily="2" charset="77"/>
                <a:ea typeface="+mj-ea"/>
                <a:cs typeface="Plus Jakarta Sans" pitchFamily="2" charset="77"/>
              </a:rPr>
              <a:t>Compliance Review Process</a:t>
            </a:r>
            <a:br>
              <a:rPr lang="en-US" sz="4000" dirty="0">
                <a:latin typeface="Plus Jakarta Sans" pitchFamily="2" charset="77"/>
                <a:cs typeface="Plus Jakarta Sans" pitchFamily="2" charset="77"/>
              </a:rPr>
            </a:br>
            <a:endParaRPr lang="en-US" dirty="0"/>
          </a:p>
        </p:txBody>
      </p:sp>
      <p:pic>
        <p:nvPicPr>
          <p:cNvPr id="3" name="Picture 2" descr="A diagram of a computer&#10;&#10;Description automatically generated with medium confidence">
            <a:extLst>
              <a:ext uri="{FF2B5EF4-FFF2-40B4-BE49-F238E27FC236}">
                <a16:creationId xmlns:a16="http://schemas.microsoft.com/office/drawing/2014/main" id="{7B940D66-F0DA-DC32-63C2-E938D99C31E8}"/>
              </a:ext>
            </a:extLst>
          </p:cNvPr>
          <p:cNvPicPr>
            <a:picLocks noChangeAspect="1"/>
          </p:cNvPicPr>
          <p:nvPr/>
        </p:nvPicPr>
        <p:blipFill>
          <a:blip r:embed="rId2"/>
          <a:srcRect l="1951" t="2265" r="30026" b="57295"/>
          <a:stretch/>
        </p:blipFill>
        <p:spPr>
          <a:xfrm>
            <a:off x="1663830" y="2366128"/>
            <a:ext cx="6264113" cy="4158529"/>
          </a:xfrm>
          <a:prstGeom prst="rect">
            <a:avLst/>
          </a:prstGeom>
        </p:spPr>
      </p:pic>
    </p:spTree>
    <p:extLst>
      <p:ext uri="{BB962C8B-B14F-4D97-AF65-F5344CB8AC3E}">
        <p14:creationId xmlns:p14="http://schemas.microsoft.com/office/powerpoint/2010/main" val="308680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BF76D-1CF5-E9B3-445C-2FE46BD51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F10CE-F94E-306B-4B45-31DF7D23C25B}"/>
              </a:ext>
            </a:extLst>
          </p:cNvPr>
          <p:cNvSpPr>
            <a:spLocks noGrp="1"/>
          </p:cNvSpPr>
          <p:nvPr>
            <p:ph type="ctrTitle"/>
          </p:nvPr>
        </p:nvSpPr>
        <p:spPr>
          <a:xfrm>
            <a:off x="588168" y="1197236"/>
            <a:ext cx="5507832" cy="1590773"/>
          </a:xfrm>
        </p:spPr>
        <p:txBody>
          <a:bodyPr>
            <a:normAutofit fontScale="90000"/>
          </a:bodyPr>
          <a:lstStyle/>
          <a:p>
            <a:r>
              <a:rPr kumimoji="0" lang="en-US" sz="4400" b="1" i="0" u="none" strike="noStrike" kern="1200" cap="none" spc="0" normalizeH="0" baseline="0" noProof="0" dirty="0">
                <a:ln>
                  <a:noFill/>
                </a:ln>
                <a:solidFill>
                  <a:prstClr val="white"/>
                </a:solidFill>
                <a:effectLst/>
                <a:uLnTx/>
                <a:uFillTx/>
                <a:latin typeface="Plus Jakarta Sans" pitchFamily="2" charset="77"/>
                <a:ea typeface="+mj-ea"/>
                <a:cs typeface="Plus Jakarta Sans" pitchFamily="2" charset="77"/>
              </a:rPr>
              <a:t>Information Request</a:t>
            </a:r>
            <a:br>
              <a:rPr lang="en-US" sz="4000" dirty="0">
                <a:latin typeface="Plus Jakarta Sans" pitchFamily="2" charset="77"/>
                <a:cs typeface="Plus Jakarta Sans" pitchFamily="2" charset="77"/>
              </a:rPr>
            </a:br>
            <a:endParaRPr lang="en-US" dirty="0"/>
          </a:p>
        </p:txBody>
      </p:sp>
      <p:sp>
        <p:nvSpPr>
          <p:cNvPr id="8" name="TextBox 7">
            <a:extLst>
              <a:ext uri="{FF2B5EF4-FFF2-40B4-BE49-F238E27FC236}">
                <a16:creationId xmlns:a16="http://schemas.microsoft.com/office/drawing/2014/main" id="{84DBD42A-04E6-F6C9-B090-E2655B6B0C84}"/>
              </a:ext>
            </a:extLst>
          </p:cNvPr>
          <p:cNvSpPr txBox="1"/>
          <p:nvPr/>
        </p:nvSpPr>
        <p:spPr>
          <a:xfrm>
            <a:off x="680582" y="2561180"/>
            <a:ext cx="4309708" cy="2837671"/>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Why do we request information?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Why do we request it so early?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What if the information changes?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What happens if I don’t give you the  </a:t>
            </a:r>
            <a:br>
              <a:rPr kumimoji="0" lang="en-US" sz="18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br>
            <a:r>
              <a:rPr kumimoji="0" lang="en-US" sz="1800" b="0" i="0" u="none" strike="noStrike" kern="1200" cap="none" spc="0" normalizeH="0" baseline="0" noProof="0" dirty="0">
                <a:ln>
                  <a:noFill/>
                </a:ln>
                <a:solidFill>
                  <a:prstClr val="white"/>
                </a:solidFill>
                <a:effectLst/>
                <a:uLnTx/>
                <a:uFillTx/>
                <a:latin typeface="Plus Jakarta Sans" pitchFamily="2" charset="77"/>
                <a:ea typeface="+mn-ea"/>
                <a:cs typeface="Plus Jakarta Sans" pitchFamily="2" charset="77"/>
              </a:rPr>
              <a:t> information within the time-scales?</a:t>
            </a:r>
          </a:p>
        </p:txBody>
      </p:sp>
      <p:pic>
        <p:nvPicPr>
          <p:cNvPr id="9" name="Picture 8">
            <a:extLst>
              <a:ext uri="{FF2B5EF4-FFF2-40B4-BE49-F238E27FC236}">
                <a16:creationId xmlns:a16="http://schemas.microsoft.com/office/drawing/2014/main" id="{B564EEE5-2233-2831-A6F2-FE500C0136CE}"/>
              </a:ext>
            </a:extLst>
          </p:cNvPr>
          <p:cNvPicPr>
            <a:picLocks noChangeAspect="1"/>
          </p:cNvPicPr>
          <p:nvPr/>
        </p:nvPicPr>
        <p:blipFill>
          <a:blip r:embed="rId2"/>
          <a:srcRect l="9931" b="10825"/>
          <a:stretch/>
        </p:blipFill>
        <p:spPr>
          <a:xfrm>
            <a:off x="5279000" y="2465569"/>
            <a:ext cx="3033424" cy="2933282"/>
          </a:xfrm>
          <a:prstGeom prst="rect">
            <a:avLst/>
          </a:prstGeom>
          <a:effectLst>
            <a:softEdge rad="0"/>
          </a:effectLst>
        </p:spPr>
      </p:pic>
    </p:spTree>
    <p:extLst>
      <p:ext uri="{BB962C8B-B14F-4D97-AF65-F5344CB8AC3E}">
        <p14:creationId xmlns:p14="http://schemas.microsoft.com/office/powerpoint/2010/main" val="2972455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124D-033D-3D0C-CF42-6811AA4011F1}"/>
              </a:ext>
            </a:extLst>
          </p:cNvPr>
          <p:cNvSpPr>
            <a:spLocks noGrp="1"/>
          </p:cNvSpPr>
          <p:nvPr>
            <p:ph type="ctrTitle"/>
          </p:nvPr>
        </p:nvSpPr>
        <p:spPr>
          <a:xfrm>
            <a:off x="588701" y="580792"/>
            <a:ext cx="6628461" cy="1590773"/>
          </a:xfrm>
        </p:spPr>
        <p:txBody>
          <a:bodyPr/>
          <a:lstStyle/>
          <a:p>
            <a:r>
              <a:rPr lang="en-US" dirty="0"/>
              <a:t>Box</a:t>
            </a:r>
          </a:p>
        </p:txBody>
      </p:sp>
      <p:grpSp>
        <p:nvGrpSpPr>
          <p:cNvPr id="6" name="Group 5">
            <a:extLst>
              <a:ext uri="{FF2B5EF4-FFF2-40B4-BE49-F238E27FC236}">
                <a16:creationId xmlns:a16="http://schemas.microsoft.com/office/drawing/2014/main" id="{626A790E-63B2-8F91-D8BE-BBC78C21725E}"/>
              </a:ext>
            </a:extLst>
          </p:cNvPr>
          <p:cNvGrpSpPr/>
          <p:nvPr/>
        </p:nvGrpSpPr>
        <p:grpSpPr>
          <a:xfrm>
            <a:off x="669303" y="2799760"/>
            <a:ext cx="10294070" cy="2912883"/>
            <a:chOff x="329938" y="2545237"/>
            <a:chExt cx="11114202" cy="3186260"/>
          </a:xfrm>
        </p:grpSpPr>
        <p:sp>
          <p:nvSpPr>
            <p:cNvPr id="5" name="Rectangle 4">
              <a:extLst>
                <a:ext uri="{FF2B5EF4-FFF2-40B4-BE49-F238E27FC236}">
                  <a16:creationId xmlns:a16="http://schemas.microsoft.com/office/drawing/2014/main" id="{0783F89D-4524-6BB4-20A7-4613FC785167}"/>
                </a:ext>
              </a:extLst>
            </p:cNvPr>
            <p:cNvSpPr/>
            <p:nvPr/>
          </p:nvSpPr>
          <p:spPr>
            <a:xfrm>
              <a:off x="329938" y="2545237"/>
              <a:ext cx="11114202" cy="31862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Content Placeholder 4">
              <a:extLst>
                <a:ext uri="{FF2B5EF4-FFF2-40B4-BE49-F238E27FC236}">
                  <a16:creationId xmlns:a16="http://schemas.microsoft.com/office/drawing/2014/main" id="{CF2F74DD-9494-D574-38BF-71B4DEAC557E}"/>
                </a:ext>
              </a:extLst>
            </p:cNvPr>
            <p:cNvPicPr>
              <a:picLocks noChangeAspect="1"/>
            </p:cNvPicPr>
            <p:nvPr/>
          </p:nvPicPr>
          <p:blipFill>
            <a:blip r:embed="rId2"/>
            <a:stretch>
              <a:fillRect/>
            </a:stretch>
          </p:blipFill>
          <p:spPr>
            <a:xfrm>
              <a:off x="508006" y="2741786"/>
              <a:ext cx="5369504" cy="2788207"/>
            </a:xfrm>
            <a:prstGeom prst="rect">
              <a:avLst/>
            </a:prstGeom>
          </p:spPr>
        </p:pic>
        <p:pic>
          <p:nvPicPr>
            <p:cNvPr id="4" name="Picture 3">
              <a:extLst>
                <a:ext uri="{FF2B5EF4-FFF2-40B4-BE49-F238E27FC236}">
                  <a16:creationId xmlns:a16="http://schemas.microsoft.com/office/drawing/2014/main" id="{69837BEB-573B-619B-E3EB-86BF43996089}"/>
                </a:ext>
              </a:extLst>
            </p:cNvPr>
            <p:cNvPicPr>
              <a:picLocks noChangeAspect="1"/>
            </p:cNvPicPr>
            <p:nvPr/>
          </p:nvPicPr>
          <p:blipFill>
            <a:blip r:embed="rId3"/>
            <a:srcRect t="1487" b="3863"/>
            <a:stretch/>
          </p:blipFill>
          <p:spPr>
            <a:xfrm>
              <a:off x="6314491" y="2741786"/>
              <a:ext cx="5017774" cy="2843557"/>
            </a:xfrm>
            <a:prstGeom prst="rect">
              <a:avLst/>
            </a:prstGeom>
          </p:spPr>
        </p:pic>
      </p:grpSp>
    </p:spTree>
    <p:extLst>
      <p:ext uri="{BB962C8B-B14F-4D97-AF65-F5344CB8AC3E}">
        <p14:creationId xmlns:p14="http://schemas.microsoft.com/office/powerpoint/2010/main" val="115905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58344-3295-6774-5360-0BBD493E9B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48DEDDD-59F5-3002-7130-165B009A6AB6}"/>
              </a:ext>
            </a:extLst>
          </p:cNvPr>
          <p:cNvSpPr txBox="1"/>
          <p:nvPr/>
        </p:nvSpPr>
        <p:spPr>
          <a:xfrm>
            <a:off x="712826" y="2654158"/>
            <a:ext cx="6994187" cy="1323439"/>
          </a:xfrm>
          <a:prstGeom prst="rect">
            <a:avLst/>
          </a:prstGeom>
          <a:noFill/>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Plus Jakarta Sans" pitchFamily="2" charset="77"/>
                <a:ea typeface="+mn-ea"/>
                <a:cs typeface="Plus Jakarta Sans" pitchFamily="2" charset="77"/>
              </a:rPr>
              <a:t>What is Covered in the Compliance Review?</a:t>
            </a:r>
          </a:p>
        </p:txBody>
      </p:sp>
    </p:spTree>
    <p:extLst>
      <p:ext uri="{BB962C8B-B14F-4D97-AF65-F5344CB8AC3E}">
        <p14:creationId xmlns:p14="http://schemas.microsoft.com/office/powerpoint/2010/main" val="31204800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60BE74A4E07A4FBC0F0D84B9263C42" ma:contentTypeVersion="18" ma:contentTypeDescription="Create a new document." ma:contentTypeScope="" ma:versionID="afc5b657ed31c94e54c30f3aca39099a">
  <xsd:schema xmlns:xsd="http://www.w3.org/2001/XMLSchema" xmlns:xs="http://www.w3.org/2001/XMLSchema" xmlns:p="http://schemas.microsoft.com/office/2006/metadata/properties" xmlns:ns2="0351d6b2-11a0-4fb1-b4b5-70c2e7f46d27" xmlns:ns3="a18883e7-2a7f-451c-a0d0-115b434476e7" targetNamespace="http://schemas.microsoft.com/office/2006/metadata/properties" ma:root="true" ma:fieldsID="1c280510348caca315bb2846698e4c8b" ns2:_="" ns3:_="">
    <xsd:import namespace="0351d6b2-11a0-4fb1-b4b5-70c2e7f46d27"/>
    <xsd:import namespace="a18883e7-2a7f-451c-a0d0-115b434476e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51d6b2-11a0-4fb1-b4b5-70c2e7f46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9aa9eb9-3659-4be7-9206-7b905d0756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8883e7-2a7f-451c-a0d0-115b434476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9288b12-ec78-41df-9b45-693daebc218f}" ma:internalName="TaxCatchAll" ma:showField="CatchAllData" ma:web="a18883e7-2a7f-451c-a0d0-115b434476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483090-1D4B-445A-8D70-7C60AA6A0C85}">
  <ds:schemaRefs>
    <ds:schemaRef ds:uri="http://schemas.microsoft.com/sharepoint/v3/contenttype/forms"/>
  </ds:schemaRefs>
</ds:datastoreItem>
</file>

<file path=customXml/itemProps2.xml><?xml version="1.0" encoding="utf-8"?>
<ds:datastoreItem xmlns:ds="http://schemas.openxmlformats.org/officeDocument/2006/customXml" ds:itemID="{A6A2D107-03F2-4B85-B913-44025A6258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51d6b2-11a0-4fb1-b4b5-70c2e7f46d27"/>
    <ds:schemaRef ds:uri="a18883e7-2a7f-451c-a0d0-115b434476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499</TotalTime>
  <Words>728</Words>
  <Application>Microsoft Office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Aptos</vt:lpstr>
      <vt:lpstr>Aptos Display</vt:lpstr>
      <vt:lpstr>Arial</vt:lpstr>
      <vt:lpstr>Calibri</vt:lpstr>
      <vt:lpstr>Plus Jakarta Sans</vt:lpstr>
      <vt:lpstr>Wingdings</vt:lpstr>
      <vt:lpstr>1_Office Theme</vt:lpstr>
      <vt:lpstr>2_Office Theme</vt:lpstr>
      <vt:lpstr>Guide to Compliance Review </vt:lpstr>
      <vt:lpstr>Overview </vt:lpstr>
      <vt:lpstr>Team Introduction</vt:lpstr>
      <vt:lpstr>The Purpose of a Compliance Review</vt:lpstr>
      <vt:lpstr>2025 and Beyond </vt:lpstr>
      <vt:lpstr>Compliance Review Process </vt:lpstr>
      <vt:lpstr>Information Request </vt:lpstr>
      <vt:lpstr>Box</vt:lpstr>
      <vt:lpstr>PowerPoint Presentation</vt:lpstr>
      <vt:lpstr>What we look at: </vt:lpstr>
      <vt:lpstr>Compliance Review</vt:lpstr>
      <vt:lpstr>Debrief / Findings Meeting</vt:lpstr>
      <vt:lpstr>Compliance Report </vt:lpstr>
      <vt:lpstr>Next Steps </vt:lpstr>
      <vt:lpstr>Thank you for listening.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Cain Gaudie</dc:creator>
  <cp:lastModifiedBy>Oscar Veldhoven</cp:lastModifiedBy>
  <cp:revision>15</cp:revision>
  <dcterms:created xsi:type="dcterms:W3CDTF">2024-09-04T10:20:53Z</dcterms:created>
  <dcterms:modified xsi:type="dcterms:W3CDTF">2024-10-28T11:04:56Z</dcterms:modified>
</cp:coreProperties>
</file>