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60" r:id="rId4"/>
    <p:sldMasterId id="2147483672" r:id="rId5"/>
  </p:sldMasterIdLst>
  <p:notesMasterIdLst>
    <p:notesMasterId r:id="rId19"/>
  </p:notesMasterIdLst>
  <p:sldIdLst>
    <p:sldId id="271" r:id="rId6"/>
    <p:sldId id="267" r:id="rId7"/>
    <p:sldId id="268" r:id="rId8"/>
    <p:sldId id="256" r:id="rId9"/>
    <p:sldId id="258" r:id="rId10"/>
    <p:sldId id="259" r:id="rId11"/>
    <p:sldId id="261" r:id="rId12"/>
    <p:sldId id="262" r:id="rId13"/>
    <p:sldId id="260" r:id="rId14"/>
    <p:sldId id="263" r:id="rId15"/>
    <p:sldId id="264" r:id="rId16"/>
    <p:sldId id="27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F11"/>
    <a:srgbClr val="CA2525"/>
    <a:srgbClr val="405151"/>
    <a:srgbClr val="94D2BD"/>
    <a:srgbClr val="0A9396"/>
    <a:srgbClr val="E9D8A7"/>
    <a:srgbClr val="EE9B00"/>
    <a:srgbClr val="CA6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9" autoAdjust="0"/>
    <p:restoredTop sz="94681" autoAdjust="0"/>
  </p:normalViewPr>
  <p:slideViewPr>
    <p:cSldViewPr snapToGrid="0">
      <p:cViewPr varScale="1">
        <p:scale>
          <a:sx n="102" d="100"/>
          <a:sy n="102" d="100"/>
        </p:scale>
        <p:origin x="948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Veldhoven" userId="6567d422-9479-47f3-9a64-c323eb72cfc9" providerId="ADAL" clId="{D5716E94-9DF5-4EB6-9384-6BA7898037DD}"/>
    <pc:docChg chg="delSld">
      <pc:chgData name="Oscar Veldhoven" userId="6567d422-9479-47f3-9a64-c323eb72cfc9" providerId="ADAL" clId="{D5716E94-9DF5-4EB6-9384-6BA7898037DD}" dt="2024-10-28T11:05:13.532" v="0" actId="47"/>
      <pc:docMkLst>
        <pc:docMk/>
      </pc:docMkLst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1125153" sldId="272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614172238" sldId="273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768322092" sldId="274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4038398637" sldId="275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2337198078" sldId="276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3086806404" sldId="277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2972455938" sldId="278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1159051625" sldId="279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3120480032" sldId="280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4196459087" sldId="281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652434771" sldId="282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1866301228" sldId="283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266734879" sldId="284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811379042" sldId="285"/>
        </pc:sldMkLst>
      </pc:sldChg>
      <pc:sldChg chg="del">
        <pc:chgData name="Oscar Veldhoven" userId="6567d422-9479-47f3-9a64-c323eb72cfc9" providerId="ADAL" clId="{D5716E94-9DF5-4EB6-9384-6BA7898037DD}" dt="2024-10-28T11:05:13.532" v="0" actId="47"/>
        <pc:sldMkLst>
          <pc:docMk/>
          <pc:sldMk cId="1297161003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BA6AD-55A7-7940-BE44-46F6C06BDDC3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C0B0D-5305-4047-B67E-1EEBCDA06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5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C19B0-7C09-CA4D-8E6A-D9FABA02EB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C0B0D-5305-4047-B67E-1EEBCDA062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7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C19B0-7C09-CA4D-8E6A-D9FABA02EB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0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02C0-19C1-C062-C762-F385434F6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52288-33F1-F6E2-8A0E-02B6EFDA1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B0E2A-B57A-156A-9E04-9E6D4B08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C88DB-2489-05C8-654B-89BF1AFE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92A5-D30F-2BB2-9CD2-4E450AD0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03586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D6B8-6003-29F7-5F75-0F48BFB9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1F2CE-5964-594D-9BE9-28FCBBAFA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C8BC8-974C-1012-DB05-0FC62FBA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8217F-ED7B-3BFF-4044-67AFE96E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59719-E31C-AAE5-A092-E2AFEC40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93942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EA027-B48E-5B61-9987-5DBACDD2D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ABFDE-5186-8FB2-316B-EDC26A55B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B9E43-3245-79FB-FF7E-9943A2DE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BFA10-81A6-C241-DE9F-4D0D3705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3BAFF-E8E6-04AC-5670-BCEE9E55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96397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02C0-19C1-C062-C762-F385434F6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52288-33F1-F6E2-8A0E-02B6EFDA1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B0E2A-B57A-156A-9E04-9E6D4B08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C88DB-2489-05C8-654B-89BF1AFE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92A5-D30F-2BB2-9CD2-4E450AD0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6387A-3C1F-F087-BFC5-E3882B92E581}"/>
              </a:ext>
            </a:extLst>
          </p:cNvPr>
          <p:cNvSpPr txBox="1"/>
          <p:nvPr userDrawn="1"/>
        </p:nvSpPr>
        <p:spPr>
          <a:xfrm>
            <a:off x="11337324" y="30891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57115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91E6-758B-E6C1-ED71-4CBF754C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1700-5781-E3CE-FC34-F57BB29EE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0440-C257-0F7D-7DD1-EE858E11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54715-F37D-74C0-6C70-7541CA54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52195-85E7-5547-A682-354C8EE7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857309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6674-E0DD-D475-CF63-84B9B0C9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13E51-E33B-7B61-4BC3-3662CEAB5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C5F28-B75F-835A-0CA9-8E52064D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B0606-2CAC-9C40-699B-7477D82F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83BF6-510C-D803-C54F-5E7D4F07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64827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742A-EBBA-D99A-FBE1-5F2F36D1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DE8D1-28A1-1249-B53B-3E34AAAD7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8D6F8-1FE3-78F2-2937-4D2293FFE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8A4C5-BA36-85F2-9C15-498FFC6D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9CD65-62D6-2A47-119D-BFFA5FDA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B499D-82E4-97F0-75E0-69730E25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90573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A075-73DB-EFF4-A81F-63017A95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C674-D49F-0033-BAD0-3C96F46A6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3ADD5-6B33-A757-00DC-56EE88B31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A4BD3-397E-AB05-F690-9710931FE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D5535-DE31-E7F7-D682-EB59C930A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C538F-563C-F487-08C2-E58F893A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9298F-AAE6-E5B0-B769-03739998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94391-BF47-45FA-0F1C-F2565105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10479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C05D-DDD0-78E4-C783-DB686A16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C2D96-592E-5316-A4CD-5A1E1453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9A9DC-3F6E-4461-132D-33B8B4A2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CDE7C-1CFA-FC6F-12BC-5A3EFCF3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962012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8BAF1-8DA1-57AA-DEED-9F8F0B98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93B58-FD2D-5B1F-544B-B196C3DD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16755-7918-4DF8-491B-2EA6170F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593852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51AE-E7BE-DBE4-DE78-88F16ACD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8C9D3-F9FC-270F-1AFF-E360CECE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673AD-BBAF-5A2E-E615-FFD1E8D4A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A9D21-C6FB-9867-B28E-1D488053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3F872-D06B-AD84-96F6-FCE19FC9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F137A-2BC9-20CE-0EB1-7C346B3C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7300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91E6-758B-E6C1-ED71-4CBF754C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1700-5781-E3CE-FC34-F57BB29EE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0440-C257-0F7D-7DD1-EE858E11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54715-F37D-74C0-6C70-7541CA54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52195-85E7-5547-A682-354C8EE7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53522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1063-9B7B-515D-CD03-5F8BFB97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F28EB-D219-E445-5F5B-6830B1167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73F57-0DC6-B3E8-C37A-D97D930ED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352D1-ADFA-B0DA-0178-6296CB34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86BC5-0F91-E0B9-E50A-A2ED536E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97AD6-7223-E1CC-2669-7D6B8AEE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35892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D6B8-6003-29F7-5F75-0F48BFB9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1F2CE-5964-594D-9BE9-28FCBBAFA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C8BC8-974C-1012-DB05-0FC62FBA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8217F-ED7B-3BFF-4044-67AFE96E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59719-E31C-AAE5-A092-E2AFEC40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36551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EA027-B48E-5B61-9987-5DBACDD2D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ABFDE-5186-8FB2-316B-EDC26A55B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B9E43-3245-79FB-FF7E-9943A2DE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BFA10-81A6-C241-DE9F-4D0D3705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3BAFF-E8E6-04AC-5670-BCEE9E55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18209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32A268-6A4A-9BFC-616C-42ED7A4D5BDF}"/>
              </a:ext>
            </a:extLst>
          </p:cNvPr>
          <p:cNvSpPr txBox="1"/>
          <p:nvPr userDrawn="1"/>
        </p:nvSpPr>
        <p:spPr>
          <a:xfrm>
            <a:off x="702274" y="6037193"/>
            <a:ext cx="2270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1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100" b="0" i="0" dirty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100" b="1" i="0" dirty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3" name="Picture 2" descr="A green arrow with white text&#10;&#10;Description automatically generated">
            <a:extLst>
              <a:ext uri="{FF2B5EF4-FFF2-40B4-BE49-F238E27FC236}">
                <a16:creationId xmlns:a16="http://schemas.microsoft.com/office/drawing/2014/main" id="{DD31D677-3DAC-1587-6B3D-F530CC0EA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185" y="820807"/>
            <a:ext cx="2641876" cy="992273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EA312AA9-05B2-CF89-B7A8-403B05878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180" y="3025347"/>
            <a:ext cx="5904023" cy="1204421"/>
          </a:xfrm>
          <a:prstGeom prst="rect">
            <a:avLst/>
          </a:prstGeom>
        </p:spPr>
      </p:pic>
      <p:pic>
        <p:nvPicPr>
          <p:cNvPr id="17" name="Picture 16" descr="A group of green and white triangles&#10;&#10;Description automatically generated">
            <a:extLst>
              <a:ext uri="{FF2B5EF4-FFF2-40B4-BE49-F238E27FC236}">
                <a16:creationId xmlns:a16="http://schemas.microsoft.com/office/drawing/2014/main" id="{60730EF9-43E3-2AD1-5541-AB5AE5685F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43920" y="2044314"/>
            <a:ext cx="8970962" cy="48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31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6FDC-E652-C16D-88DA-6D296FBD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01" y="2434911"/>
            <a:ext cx="6628461" cy="1590773"/>
          </a:xfrm>
        </p:spPr>
        <p:txBody>
          <a:bodyPr anchor="b">
            <a:normAutofit/>
          </a:bodyPr>
          <a:lstStyle>
            <a:lvl1pPr algn="l">
              <a:defRPr sz="4000">
                <a:latin typeface="Plus Jakarta Sans" pitchFamily="2" charset="77"/>
                <a:cs typeface="Plus Jakarta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F4A1C-2B1C-BF37-93D7-9C441BE03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630" y="4554998"/>
            <a:ext cx="6628461" cy="365125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latin typeface="Plus Jakarta Sans" pitchFamily="2" charset="77"/>
                <a:cs typeface="Plus Jakarta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2A268-6A4A-9BFC-616C-42ED7A4D5BDF}"/>
              </a:ext>
            </a:extLst>
          </p:cNvPr>
          <p:cNvSpPr txBox="1"/>
          <p:nvPr userDrawn="1"/>
        </p:nvSpPr>
        <p:spPr>
          <a:xfrm>
            <a:off x="731871" y="6232466"/>
            <a:ext cx="1939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2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200" b="0" i="0" dirty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200" b="1" i="0" dirty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0BCA0-F053-725B-5D72-41A887479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9823" y="6243099"/>
            <a:ext cx="2223977" cy="310971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5D59AC33-1836-005E-D27E-E9B8C64B9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01" y="582829"/>
            <a:ext cx="3836760" cy="782699"/>
          </a:xfrm>
          <a:prstGeom prst="rect">
            <a:avLst/>
          </a:prstGeom>
        </p:spPr>
      </p:pic>
      <p:pic>
        <p:nvPicPr>
          <p:cNvPr id="17" name="Picture 16" descr="A black background with green and white triangles&#10;&#10;Description automatically generated">
            <a:extLst>
              <a:ext uri="{FF2B5EF4-FFF2-40B4-BE49-F238E27FC236}">
                <a16:creationId xmlns:a16="http://schemas.microsoft.com/office/drawing/2014/main" id="{3EB41A2F-77CA-E61D-99F5-90885FAA87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1" b="40092"/>
          <a:stretch/>
        </p:blipFill>
        <p:spPr>
          <a:xfrm>
            <a:off x="8429622" y="202850"/>
            <a:ext cx="5035766" cy="24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47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1" userDrawn="1">
          <p15:clr>
            <a:srgbClr val="FBAE40"/>
          </p15:clr>
        </p15:guide>
        <p15:guide id="2" pos="50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9490D04-5085-F611-D9ED-575F2FF32E0B}"/>
              </a:ext>
            </a:extLst>
          </p:cNvPr>
          <p:cNvSpPr txBox="1"/>
          <p:nvPr userDrawn="1"/>
        </p:nvSpPr>
        <p:spPr>
          <a:xfrm>
            <a:off x="731871" y="6232466"/>
            <a:ext cx="2190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 err="1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200" b="0" i="0" dirty="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200" b="0" i="0" dirty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200" b="1" i="0" dirty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88887-C9C0-13C9-C68A-1626F086E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01" y="2434911"/>
            <a:ext cx="6628461" cy="159077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3B235-CB20-D033-CBC6-D39B9290B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630" y="4554998"/>
            <a:ext cx="6628461" cy="365125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9BAC6-37D9-4B44-954A-279609E4A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9822" y="6241357"/>
            <a:ext cx="2223978" cy="310971"/>
          </a:xfrm>
          <a:prstGeom prst="rect">
            <a:avLst/>
          </a:prstGeom>
        </p:spPr>
      </p:pic>
      <p:pic>
        <p:nvPicPr>
          <p:cNvPr id="11" name="Picture 10" descr="A black background with green and blue triangles&#10;&#10;Description automatically generated">
            <a:extLst>
              <a:ext uri="{FF2B5EF4-FFF2-40B4-BE49-F238E27FC236}">
                <a16:creationId xmlns:a16="http://schemas.microsoft.com/office/drawing/2014/main" id="{A31C113C-3E8C-60DD-8309-E8F1B4EB92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9685"/>
          <a:stretch/>
        </p:blipFill>
        <p:spPr>
          <a:xfrm>
            <a:off x="8429622" y="207868"/>
            <a:ext cx="5035766" cy="2431815"/>
          </a:xfrm>
          <a:prstGeom prst="rect">
            <a:avLst/>
          </a:prstGeom>
        </p:spPr>
      </p:pic>
      <p:pic>
        <p:nvPicPr>
          <p:cNvPr id="16" name="Picture 15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EFE20146-D708-3B9D-81A6-46D0803E8B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01" y="582829"/>
            <a:ext cx="3836760" cy="7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87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9490D04-5085-F611-D9ED-575F2FF32E0B}"/>
              </a:ext>
            </a:extLst>
          </p:cNvPr>
          <p:cNvSpPr txBox="1"/>
          <p:nvPr userDrawn="1"/>
        </p:nvSpPr>
        <p:spPr>
          <a:xfrm>
            <a:off x="731871" y="6232466"/>
            <a:ext cx="2190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 err="1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200" b="0" i="0" dirty="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200" b="0" i="0" dirty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200" b="1" i="0" dirty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88887-C9C0-13C9-C68A-1626F086EA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01" y="2434911"/>
            <a:ext cx="6628461" cy="3603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defRPr>
            </a:lvl1pPr>
          </a:lstStyle>
          <a:p>
            <a:r>
              <a:rPr lang="en-US" dirty="0"/>
              <a:t>Refreshment Break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9BAC6-37D9-4B44-954A-279609E4A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9822" y="6241357"/>
            <a:ext cx="2223978" cy="310971"/>
          </a:xfrm>
          <a:prstGeom prst="rect">
            <a:avLst/>
          </a:prstGeom>
        </p:spPr>
      </p:pic>
      <p:pic>
        <p:nvPicPr>
          <p:cNvPr id="11" name="Picture 10" descr="A black background with green and blue triangles&#10;&#10;Description automatically generated">
            <a:extLst>
              <a:ext uri="{FF2B5EF4-FFF2-40B4-BE49-F238E27FC236}">
                <a16:creationId xmlns:a16="http://schemas.microsoft.com/office/drawing/2014/main" id="{A31C113C-3E8C-60DD-8309-E8F1B4EB92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9685"/>
          <a:stretch/>
        </p:blipFill>
        <p:spPr>
          <a:xfrm>
            <a:off x="8429622" y="207868"/>
            <a:ext cx="5035766" cy="2431815"/>
          </a:xfrm>
          <a:prstGeom prst="rect">
            <a:avLst/>
          </a:prstGeom>
        </p:spPr>
      </p:pic>
      <p:pic>
        <p:nvPicPr>
          <p:cNvPr id="16" name="Picture 15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EFE20146-D708-3B9D-81A6-46D0803E8B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01" y="582829"/>
            <a:ext cx="3836760" cy="782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7D362-502B-940D-5787-941E8680F1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8610" y="1559744"/>
            <a:ext cx="8191012" cy="37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9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9490D04-5085-F611-D9ED-575F2FF32E0B}"/>
              </a:ext>
            </a:extLst>
          </p:cNvPr>
          <p:cNvSpPr txBox="1"/>
          <p:nvPr userDrawn="1"/>
        </p:nvSpPr>
        <p:spPr>
          <a:xfrm>
            <a:off x="731871" y="6232466"/>
            <a:ext cx="2190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 err="1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200" b="0" i="0" dirty="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200" b="0" i="0" dirty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200" b="1" i="0" dirty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88887-C9C0-13C9-C68A-1626F086EA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01" y="2434911"/>
            <a:ext cx="6628461" cy="3603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1F47"/>
                </a:solidFill>
                <a:latin typeface="Plus Jakarta Sans" pitchFamily="2" charset="77"/>
                <a:cs typeface="Plus Jakarta Sans" pitchFamily="2" charset="77"/>
              </a:defRPr>
            </a:lvl1pPr>
          </a:lstStyle>
          <a:p>
            <a:r>
              <a:rPr lang="en-US" dirty="0"/>
              <a:t>Lunch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9BAC6-37D9-4B44-954A-279609E4A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9822" y="6241357"/>
            <a:ext cx="2223978" cy="310971"/>
          </a:xfrm>
          <a:prstGeom prst="rect">
            <a:avLst/>
          </a:prstGeom>
        </p:spPr>
      </p:pic>
      <p:pic>
        <p:nvPicPr>
          <p:cNvPr id="11" name="Picture 10" descr="A black background with green and blue triangles&#10;&#10;Description automatically generated">
            <a:extLst>
              <a:ext uri="{FF2B5EF4-FFF2-40B4-BE49-F238E27FC236}">
                <a16:creationId xmlns:a16="http://schemas.microsoft.com/office/drawing/2014/main" id="{A31C113C-3E8C-60DD-8309-E8F1B4EB92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39685"/>
          <a:stretch/>
        </p:blipFill>
        <p:spPr>
          <a:xfrm>
            <a:off x="8429622" y="207868"/>
            <a:ext cx="5035766" cy="2431815"/>
          </a:xfrm>
          <a:prstGeom prst="rect">
            <a:avLst/>
          </a:prstGeom>
        </p:spPr>
      </p:pic>
      <p:pic>
        <p:nvPicPr>
          <p:cNvPr id="16" name="Picture 15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EFE20146-D708-3B9D-81A6-46D0803E8B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801" y="582829"/>
            <a:ext cx="3836760" cy="782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00F51-D530-2D20-1EE9-8E98CFD3AE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8610" y="1559744"/>
            <a:ext cx="8191012" cy="37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23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6FDC-E652-C16D-88DA-6D296FBDC7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146853"/>
            <a:ext cx="6628461" cy="598591"/>
          </a:xfrm>
        </p:spPr>
        <p:txBody>
          <a:bodyPr anchor="b">
            <a:normAutofit/>
          </a:bodyPr>
          <a:lstStyle>
            <a:lvl1pPr algn="l">
              <a:defRPr sz="3600">
                <a:latin typeface="Plus Jakarta Sans" pitchFamily="2" charset="77"/>
                <a:cs typeface="Plus Jakarta Sans" pitchFamily="2" charset="77"/>
              </a:defRPr>
            </a:lvl1pPr>
          </a:lstStyle>
          <a:p>
            <a:r>
              <a:rPr lang="en-US" dirty="0"/>
              <a:t>Contact Us: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9AA8D-C8E9-1873-0F65-5C4F2E56AF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022552"/>
            <a:ext cx="3606209" cy="504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32A268-6A4A-9BFC-616C-42ED7A4D5BDF}"/>
              </a:ext>
            </a:extLst>
          </p:cNvPr>
          <p:cNvSpPr txBox="1"/>
          <p:nvPr userDrawn="1"/>
        </p:nvSpPr>
        <p:spPr>
          <a:xfrm>
            <a:off x="838198" y="6232466"/>
            <a:ext cx="2604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1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100" b="0" i="0" dirty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100" b="1" i="0" dirty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E00448B-6AC0-214B-92DB-36E2281FDEC9}"/>
              </a:ext>
            </a:extLst>
          </p:cNvPr>
          <p:cNvSpPr txBox="1">
            <a:spLocks/>
          </p:cNvSpPr>
          <p:nvPr userDrawn="1"/>
        </p:nvSpPr>
        <p:spPr>
          <a:xfrm>
            <a:off x="838199" y="3558358"/>
            <a:ext cx="662846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0" dirty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E:      </a:t>
            </a:r>
            <a:r>
              <a:rPr lang="en-US" sz="1800" b="0" i="0" dirty="0" err="1">
                <a:latin typeface="Plus Jakarta Sans" pitchFamily="2" charset="77"/>
                <a:cs typeface="Plus Jakarta Sans" pitchFamily="2" charset="77"/>
              </a:rPr>
              <a:t>info@tpi.org.uk</a:t>
            </a:r>
            <a:endParaRPr lang="en-US" sz="1800" b="0" i="0" u="sng" dirty="0">
              <a:solidFill>
                <a:schemeClr val="bg1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AC4DEA-6D8E-D9E6-427E-E84AF6F236BE}"/>
              </a:ext>
            </a:extLst>
          </p:cNvPr>
          <p:cNvSpPr txBox="1">
            <a:spLocks/>
          </p:cNvSpPr>
          <p:nvPr userDrawn="1"/>
        </p:nvSpPr>
        <p:spPr>
          <a:xfrm>
            <a:off x="838199" y="3162291"/>
            <a:ext cx="662846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TPI Sans Medium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0" dirty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W:    </a:t>
            </a:r>
            <a:r>
              <a:rPr lang="en-US" sz="1800" b="0" i="0" dirty="0" err="1">
                <a:latin typeface="Plus Jakarta Sans" pitchFamily="2" charset="77"/>
                <a:cs typeface="Plus Jakarta Sans" pitchFamily="2" charset="77"/>
              </a:rPr>
              <a:t>www.tpi.org.uk</a:t>
            </a:r>
            <a:endParaRPr lang="en-US" sz="1800" b="0" i="0" u="sng" dirty="0">
              <a:solidFill>
                <a:schemeClr val="bg1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33A80-6E5E-FF04-DD38-EB56FF22AF67}"/>
              </a:ext>
            </a:extLst>
          </p:cNvPr>
          <p:cNvSpPr txBox="1"/>
          <p:nvPr userDrawn="1"/>
        </p:nvSpPr>
        <p:spPr>
          <a:xfrm>
            <a:off x="838198" y="4505986"/>
            <a:ext cx="26040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Corporate Memberships:</a:t>
            </a:r>
            <a:br>
              <a:rPr lang="en-GB" sz="1200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</a:br>
            <a:r>
              <a:rPr lang="en-GB" sz="1200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3rd Floor, 2-4 St George's Road, </a:t>
            </a:r>
            <a:br>
              <a:rPr lang="en-GB" sz="1200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</a:br>
            <a:r>
              <a:rPr lang="en-GB" sz="1200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London</a:t>
            </a:r>
          </a:p>
          <a:p>
            <a:r>
              <a:rPr lang="en-GB" sz="1200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SW19 4DP</a:t>
            </a:r>
          </a:p>
          <a:p>
            <a:r>
              <a:rPr lang="en-GB" sz="1200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T:  0207 978 2607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E606C9-F937-E3A2-4331-AB1582F53BE3}"/>
              </a:ext>
            </a:extLst>
          </p:cNvPr>
          <p:cNvSpPr txBox="1"/>
          <p:nvPr userDrawn="1"/>
        </p:nvSpPr>
        <p:spPr>
          <a:xfrm>
            <a:off x="3491948" y="4486843"/>
            <a:ext cx="26040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Professional Memberships:</a:t>
            </a:r>
            <a:br>
              <a:rPr lang="en-GB" sz="1200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</a:br>
            <a:r>
              <a:rPr lang="en-GB" sz="1200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3rd Floor, 2-4 St George's Road, </a:t>
            </a:r>
          </a:p>
          <a:p>
            <a:r>
              <a:rPr lang="en-GB" sz="1200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London</a:t>
            </a:r>
          </a:p>
          <a:p>
            <a:r>
              <a:rPr lang="en-GB" sz="1200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SW19 4DP</a:t>
            </a:r>
          </a:p>
          <a:p>
            <a:r>
              <a:rPr lang="en-GB" sz="1200" dirty="0">
                <a:solidFill>
                  <a:schemeClr val="bg1"/>
                </a:solidFill>
                <a:effectLst/>
                <a:latin typeface="Plus Jakarta Sans" pitchFamily="2" charset="77"/>
                <a:cs typeface="Plus Jakarta Sans" pitchFamily="2" charset="77"/>
              </a:rPr>
              <a:t>T:  020 3319 7575</a:t>
            </a:r>
          </a:p>
        </p:txBody>
      </p:sp>
      <p:pic>
        <p:nvPicPr>
          <p:cNvPr id="5" name="Picture 4" descr="A group of green and white triangles&#10;&#10;Description automatically generated">
            <a:extLst>
              <a:ext uri="{FF2B5EF4-FFF2-40B4-BE49-F238E27FC236}">
                <a16:creationId xmlns:a16="http://schemas.microsoft.com/office/drawing/2014/main" id="{2311B609-C209-AFFE-51EB-C6797698C1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3920" y="2044314"/>
            <a:ext cx="8970962" cy="48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02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6FDC-E652-C16D-88DA-6D296FBD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02" y="2434912"/>
            <a:ext cx="6628461" cy="1590773"/>
          </a:xfrm>
        </p:spPr>
        <p:txBody>
          <a:bodyPr anchor="b">
            <a:normAutofit/>
          </a:bodyPr>
          <a:lstStyle>
            <a:lvl1pPr algn="l">
              <a:defRPr sz="3878">
                <a:latin typeface="Plus Jakarta Sans" pitchFamily="2" charset="77"/>
                <a:cs typeface="Plus Jakarta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F4A1C-2B1C-BF37-93D7-9C441BE03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631" y="4554999"/>
            <a:ext cx="6628461" cy="365125"/>
          </a:xfrm>
        </p:spPr>
        <p:txBody>
          <a:bodyPr>
            <a:noAutofit/>
          </a:bodyPr>
          <a:lstStyle>
            <a:lvl1pPr marL="0" indent="0" algn="l">
              <a:buNone/>
              <a:defRPr sz="2133">
                <a:latin typeface="Plus Jakarta Sans" pitchFamily="2" charset="77"/>
                <a:cs typeface="Plus Jakarta Sans" pitchFamily="2" charset="77"/>
              </a:defRPr>
            </a:lvl1pPr>
            <a:lvl2pPr marL="443294" indent="0" algn="ctr">
              <a:buNone/>
              <a:defRPr sz="1940"/>
            </a:lvl2pPr>
            <a:lvl3pPr marL="886587" indent="0" algn="ctr">
              <a:buNone/>
              <a:defRPr sz="1745"/>
            </a:lvl3pPr>
            <a:lvl4pPr marL="1329880" indent="0" algn="ctr">
              <a:buNone/>
              <a:defRPr sz="1552"/>
            </a:lvl4pPr>
            <a:lvl5pPr marL="1773173" indent="0" algn="ctr">
              <a:buNone/>
              <a:defRPr sz="1552"/>
            </a:lvl5pPr>
            <a:lvl6pPr marL="2216467" indent="0" algn="ctr">
              <a:buNone/>
              <a:defRPr sz="1552"/>
            </a:lvl6pPr>
            <a:lvl7pPr marL="2659760" indent="0" algn="ctr">
              <a:buNone/>
              <a:defRPr sz="1552"/>
            </a:lvl7pPr>
            <a:lvl8pPr marL="3103054" indent="0" algn="ctr">
              <a:buNone/>
              <a:defRPr sz="1552"/>
            </a:lvl8pPr>
            <a:lvl9pPr marL="3546347" indent="0" algn="ctr">
              <a:buNone/>
              <a:defRPr sz="1552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2A268-6A4A-9BFC-616C-42ED7A4D5BDF}"/>
              </a:ext>
            </a:extLst>
          </p:cNvPr>
          <p:cNvSpPr txBox="1"/>
          <p:nvPr userDrawn="1"/>
        </p:nvSpPr>
        <p:spPr>
          <a:xfrm>
            <a:off x="731872" y="6232467"/>
            <a:ext cx="1939891" cy="27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64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164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164" b="0" i="0" dirty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164" b="1" i="0" dirty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0BCA0-F053-725B-5D72-41A887479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9824" y="6243099"/>
            <a:ext cx="2223977" cy="310971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5D59AC33-1836-005E-D27E-E9B8C64B9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02" y="582830"/>
            <a:ext cx="3836760" cy="782699"/>
          </a:xfrm>
          <a:prstGeom prst="rect">
            <a:avLst/>
          </a:prstGeom>
        </p:spPr>
      </p:pic>
      <p:pic>
        <p:nvPicPr>
          <p:cNvPr id="17" name="Picture 16" descr="A black background with green and white triangles&#10;&#10;Description automatically generated">
            <a:extLst>
              <a:ext uri="{FF2B5EF4-FFF2-40B4-BE49-F238E27FC236}">
                <a16:creationId xmlns:a16="http://schemas.microsoft.com/office/drawing/2014/main" id="{3EB41A2F-77CA-E61D-99F5-90885FAA87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1" b="40092"/>
          <a:stretch/>
        </p:blipFill>
        <p:spPr>
          <a:xfrm>
            <a:off x="8429622" y="202850"/>
            <a:ext cx="5035766" cy="24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2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7">
          <p15:clr>
            <a:srgbClr val="FBAE40"/>
          </p15:clr>
        </p15:guide>
        <p15:guide id="2" pos="57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6674-E0DD-D475-CF63-84B9B0C9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13E51-E33B-7B61-4BC3-3662CEAB5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C5F28-B75F-835A-0CA9-8E52064D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B0606-2CAC-9C40-699B-7477D82F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83BF6-510C-D803-C54F-5E7D4F07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217373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32A268-6A4A-9BFC-616C-42ED7A4D5BDF}"/>
              </a:ext>
            </a:extLst>
          </p:cNvPr>
          <p:cNvSpPr txBox="1"/>
          <p:nvPr userDrawn="1"/>
        </p:nvSpPr>
        <p:spPr>
          <a:xfrm>
            <a:off x="702275" y="6037193"/>
            <a:ext cx="227082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67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tpi.org.uk</a:t>
            </a:r>
            <a:r>
              <a:rPr lang="en-US" sz="1067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sz="1067" b="0" i="0" dirty="0">
                <a:solidFill>
                  <a:srgbClr val="89C54B"/>
                </a:solidFill>
                <a:latin typeface="Plus Jakarta Sans" pitchFamily="2" charset="77"/>
                <a:cs typeface="Plus Jakarta Sans" pitchFamily="2" charset="77"/>
              </a:rPr>
              <a:t>#TPIConf24</a:t>
            </a:r>
            <a:endParaRPr lang="en-US" sz="1067" b="1" i="0" dirty="0">
              <a:solidFill>
                <a:srgbClr val="001F4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3" name="Picture 2" descr="A green arrow with white text&#10;&#10;Description automatically generated">
            <a:extLst>
              <a:ext uri="{FF2B5EF4-FFF2-40B4-BE49-F238E27FC236}">
                <a16:creationId xmlns:a16="http://schemas.microsoft.com/office/drawing/2014/main" id="{DD31D677-3DAC-1587-6B3D-F530CC0EA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185" y="820808"/>
            <a:ext cx="2641876" cy="992273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EA312AA9-05B2-CF89-B7A8-403B05878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181" y="3025348"/>
            <a:ext cx="5904023" cy="1204421"/>
          </a:xfrm>
          <a:prstGeom prst="rect">
            <a:avLst/>
          </a:prstGeom>
        </p:spPr>
      </p:pic>
      <p:pic>
        <p:nvPicPr>
          <p:cNvPr id="17" name="Picture 16" descr="A group of green and white triangles&#10;&#10;Description automatically generated">
            <a:extLst>
              <a:ext uri="{FF2B5EF4-FFF2-40B4-BE49-F238E27FC236}">
                <a16:creationId xmlns:a16="http://schemas.microsoft.com/office/drawing/2014/main" id="{60730EF9-43E3-2AD1-5541-AB5AE5685F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43920" y="2044315"/>
            <a:ext cx="8970962" cy="48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36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742A-EBBA-D99A-FBE1-5F2F36D1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DE8D1-28A1-1249-B53B-3E34AAAD7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8D6F8-1FE3-78F2-2937-4D2293FFE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8A4C5-BA36-85F2-9C15-498FFC6D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9CD65-62D6-2A47-119D-BFFA5FDA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B499D-82E4-97F0-75E0-69730E25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38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A075-73DB-EFF4-A81F-63017A95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C674-D49F-0033-BAD0-3C96F46A6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3ADD5-6B33-A757-00DC-56EE88B31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A4BD3-397E-AB05-F690-9710931FE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D5535-DE31-E7F7-D682-EB59C930A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C538F-563C-F487-08C2-E58F893A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9298F-AAE6-E5B0-B769-03739998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94391-BF47-45FA-0F1C-F2565105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8008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C05D-DDD0-78E4-C783-DB686A16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C2D96-592E-5316-A4CD-5A1E1453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9A9DC-3F6E-4461-132D-33B8B4A2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CDE7C-1CFA-FC6F-12BC-5A3EFCF3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3328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8BAF1-8DA1-57AA-DEED-9F8F0B98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93B58-FD2D-5B1F-544B-B196C3DD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16755-7918-4DF8-491B-2EA6170F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7215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51AE-E7BE-DBE4-DE78-88F16ACD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8C9D3-F9FC-270F-1AFF-E360CECE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673AD-BBAF-5A2E-E615-FFD1E8D4A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A9D21-C6FB-9867-B28E-1D488053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3F872-D06B-AD84-96F6-FCE19FC9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F137A-2BC9-20CE-0EB1-7C346B3C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081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1063-9B7B-515D-CD03-5F8BFB97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F28EB-D219-E445-5F5B-6830B1167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73F57-0DC6-B3E8-C37A-D97D930ED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352D1-ADFA-B0DA-0178-6296CB34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86BC5-0F91-E0B9-E50A-A2ED536E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97AD6-7223-E1CC-2669-7D6B8AEE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4534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16FE-FCB3-CEDD-33AA-3C868FE4E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E5E29-C2C6-39D0-E20B-042862932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6BFAB-B84E-B764-3EFB-AE323429D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256DC-5470-C2CE-C41F-5D027DA74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1B6D1-EC2A-1AD8-3C04-D2A158225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white background with a red line&#10;&#10;Description automatically generated">
            <a:extLst>
              <a:ext uri="{FF2B5EF4-FFF2-40B4-BE49-F238E27FC236}">
                <a16:creationId xmlns:a16="http://schemas.microsoft.com/office/drawing/2014/main" id="{A55D4AB8-5D52-F785-1240-AECE5419BC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16FE-FCB3-CEDD-33AA-3C868FE4E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E5E29-C2C6-39D0-E20B-042862932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6BFAB-B84E-B764-3EFB-AE323429D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E9EEF3-836C-3143-AD2C-AFDA5D1E5754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256DC-5470-C2CE-C41F-5D027DA74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1B6D1-EC2A-1AD8-3C04-D2A158225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28F0C-383C-C144-8B64-B21DE463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6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E22707-F765-FEB8-C2CE-0E6B2AD5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90CBC-586E-3CEE-C812-59492BC99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70" r:id="rId3"/>
    <p:sldLayoutId id="2147483680" r:id="rId4"/>
    <p:sldLayoutId id="2147483681" r:id="rId5"/>
    <p:sldLayoutId id="2147483674" r:id="rId6"/>
    <p:sldLayoutId id="2147483673" r:id="rId7"/>
    <p:sldLayoutId id="2147483687" r:id="rId8"/>
  </p:sldLayoutIdLst>
  <p:txStyles>
    <p:titleStyle>
      <a:lvl1pPr algn="l" defTabSz="804306" rtl="0" eaLnBrk="1" latinLnBrk="0" hangingPunct="1">
        <a:lnSpc>
          <a:spcPct val="90000"/>
        </a:lnSpc>
        <a:spcBef>
          <a:spcPct val="0"/>
        </a:spcBef>
        <a:buNone/>
        <a:defRPr sz="3870" b="1" i="0" kern="1200">
          <a:solidFill>
            <a:schemeClr val="bg1"/>
          </a:solidFill>
          <a:latin typeface="Plus Jakarta Sans" pitchFamily="2" charset="77"/>
          <a:ea typeface="+mj-ea"/>
          <a:cs typeface="Plus Jakarta Sans" pitchFamily="2" charset="77"/>
        </a:defRPr>
      </a:lvl1pPr>
    </p:titleStyle>
    <p:bodyStyle>
      <a:lvl1pPr marL="201077" indent="-201077" algn="l" defTabSz="804306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463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1pPr>
      <a:lvl2pPr marL="603230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11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2pPr>
      <a:lvl3pPr marL="1005383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759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3pPr>
      <a:lvl4pPr marL="1407536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3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4pPr>
      <a:lvl5pPr marL="1809689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3" b="0" i="0" kern="1200">
          <a:solidFill>
            <a:schemeClr val="bg1"/>
          </a:solidFill>
          <a:latin typeface="Plus Jakarta Sans" pitchFamily="2" charset="77"/>
          <a:ea typeface="+mn-ea"/>
          <a:cs typeface="Plus Jakarta Sans" pitchFamily="2" charset="77"/>
        </a:defRPr>
      </a:lvl5pPr>
      <a:lvl6pPr marL="2211842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6pPr>
      <a:lvl7pPr marL="2613995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7pPr>
      <a:lvl8pPr marL="3016148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8pPr>
      <a:lvl9pPr marL="3418302" indent="-201077" algn="l" defTabSz="804306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1pPr>
      <a:lvl2pPr marL="402153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2pPr>
      <a:lvl3pPr marL="804306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3pPr>
      <a:lvl4pPr marL="1206459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4pPr>
      <a:lvl5pPr marL="1608612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5pPr>
      <a:lvl6pPr marL="2010766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6pPr>
      <a:lvl7pPr marL="2412919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7pPr>
      <a:lvl8pPr marL="2815072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8pPr>
      <a:lvl9pPr marL="3217225" algn="l" defTabSz="804306" rtl="0" eaLnBrk="1" latinLnBrk="0" hangingPunct="1">
        <a:defRPr sz="15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8.emf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svg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3A84-3539-654D-5EFE-7D1EEFB86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102" y="2587526"/>
            <a:ext cx="5947683" cy="1542450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076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151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227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03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0378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454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8530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605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6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What is Happening with Insurance Premiums</a:t>
            </a:r>
            <a:br>
              <a:rPr lang="en-US" sz="4266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CCFF8-D14D-C1DD-4B75-79DE0A85F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101" y="2197422"/>
            <a:ext cx="6427108" cy="354034"/>
          </a:xfrm>
        </p:spPr>
        <p:txBody>
          <a:bodyPr/>
          <a:lstStyle>
            <a:defPPr>
              <a:defRPr lang="en-US"/>
            </a:defPPr>
            <a:lvl1pPr marL="0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076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151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227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03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0378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454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8530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605" algn="l" defTabSz="1028151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67" dirty="0">
                <a:solidFill>
                  <a:schemeClr val="bg1"/>
                </a:solidFill>
              </a:rPr>
              <a:t>Breakout Session 1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EE8EF7A-332C-0297-FE77-FBB1BEAA6EED}"/>
              </a:ext>
            </a:extLst>
          </p:cNvPr>
          <p:cNvSpPr txBox="1">
            <a:spLocks/>
          </p:cNvSpPr>
          <p:nvPr/>
        </p:nvSpPr>
        <p:spPr>
          <a:xfrm>
            <a:off x="878101" y="3989030"/>
            <a:ext cx="6427108" cy="354034"/>
          </a:xfrm>
          <a:prstGeom prst="rect">
            <a:avLst/>
          </a:prstGeom>
        </p:spPr>
        <p:txBody>
          <a:bodyPr vert="horz" lIns="80433" tIns="40216" rIns="80433" bIns="40216" rtlCol="0">
            <a:noAutofit/>
          </a:bodyPr>
          <a:lstStyle>
            <a:defPPr>
              <a:defRPr lang="en-US"/>
            </a:defPPr>
            <a:lvl1pPr marL="0" indent="0" algn="l" defTabSz="102815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076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151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227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03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0378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454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8530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605" indent="0" algn="l" defTabSz="102815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4362">
              <a:spcBef>
                <a:spcPts val="880"/>
              </a:spcBef>
            </a:pPr>
            <a:r>
              <a:rPr lang="en-US" sz="2714" dirty="0">
                <a:solidFill>
                  <a:prstClr val="white"/>
                </a:solidFill>
                <a:latin typeface="Calibri" panose="020F0502020204030204"/>
              </a:rPr>
              <a:t>Rob Mayo, </a:t>
            </a:r>
            <a:r>
              <a:rPr lang="en-US" sz="2714" dirty="0" err="1">
                <a:solidFill>
                  <a:prstClr val="white"/>
                </a:solidFill>
                <a:latin typeface="Calibri" panose="020F0502020204030204"/>
              </a:rPr>
              <a:t>Insurety</a:t>
            </a:r>
            <a:endParaRPr lang="en-US" sz="271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54E1802-DC80-1E2F-B36B-154FE0080E1C}"/>
              </a:ext>
            </a:extLst>
          </p:cNvPr>
          <p:cNvSpPr txBox="1">
            <a:spLocks/>
          </p:cNvSpPr>
          <p:nvPr/>
        </p:nvSpPr>
        <p:spPr>
          <a:xfrm>
            <a:off x="7468774" y="4669792"/>
            <a:ext cx="3985348" cy="1246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Plus Jakarta Sans" pitchFamily="2" charset="77"/>
                <a:ea typeface="+mj-ea"/>
                <a:cs typeface="Plus Jakarta Sans" pitchFamily="2" charset="77"/>
              </a:defRPr>
            </a:lvl1pPr>
          </a:lstStyle>
          <a:p>
            <a:pPr defTabSz="804306"/>
            <a:r>
              <a:rPr lang="en-GB" sz="3870" dirty="0">
                <a:solidFill>
                  <a:srgbClr val="00A08D"/>
                </a:solidFill>
              </a:rPr>
              <a:t>Interact </a:t>
            </a:r>
          </a:p>
          <a:p>
            <a:pPr defTabSz="804306"/>
            <a:r>
              <a:rPr lang="en-GB" sz="3870" dirty="0">
                <a:solidFill>
                  <a:prstClr val="white"/>
                </a:solidFill>
              </a:rPr>
              <a:t>Breakout Room</a:t>
            </a:r>
          </a:p>
        </p:txBody>
      </p:sp>
    </p:spTree>
    <p:extLst>
      <p:ext uri="{BB962C8B-B14F-4D97-AF65-F5344CB8AC3E}">
        <p14:creationId xmlns:p14="http://schemas.microsoft.com/office/powerpoint/2010/main" val="302255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9EF6F8-34BB-4475-81D2-3EAE256D3A14}"/>
              </a:ext>
            </a:extLst>
          </p:cNvPr>
          <p:cNvSpPr txBox="1"/>
          <p:nvPr/>
        </p:nvSpPr>
        <p:spPr>
          <a:xfrm>
            <a:off x="648000" y="1356012"/>
            <a:ext cx="3199546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paid in water claims in </a:t>
            </a:r>
            <a:b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</a:b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2022, equating to </a:t>
            </a:r>
            <a:b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</a:b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£2.75m every day</a:t>
            </a:r>
            <a:endParaRPr lang="en-GB" sz="3000" b="1" dirty="0">
              <a:solidFill>
                <a:srgbClr val="CA2525"/>
              </a:solidFill>
              <a:latin typeface="Basic Sans Bol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3C960-8505-6C5A-CF62-036EA8D7BCED}"/>
              </a:ext>
            </a:extLst>
          </p:cNvPr>
          <p:cNvSpPr/>
          <p:nvPr/>
        </p:nvSpPr>
        <p:spPr>
          <a:xfrm>
            <a:off x="989192" y="657675"/>
            <a:ext cx="2517162" cy="648000"/>
          </a:xfrm>
          <a:prstGeom prst="rect">
            <a:avLst/>
          </a:prstGeom>
          <a:solidFill>
            <a:srgbClr val="CA25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Basic Sans Bold" pitchFamily="2" charset="77"/>
              </a:rPr>
              <a:t>Over £997m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5A67B-D73C-8D72-4A6C-4219248AAA45}"/>
              </a:ext>
            </a:extLst>
          </p:cNvPr>
          <p:cNvSpPr txBox="1"/>
          <p:nvPr/>
        </p:nvSpPr>
        <p:spPr>
          <a:xfrm>
            <a:off x="4503308" y="1356012"/>
            <a:ext cx="3199547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expected claims data in 2023, equating to </a:t>
            </a:r>
            <a:b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</a:b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£3.2m every day</a:t>
            </a:r>
            <a:endParaRPr lang="en-GB" sz="3000" b="1" dirty="0">
              <a:solidFill>
                <a:srgbClr val="CA2525"/>
              </a:solidFill>
              <a:latin typeface="Basic Sans Bold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D4D8A-BE0E-9247-2EC9-A9A45047141E}"/>
              </a:ext>
            </a:extLst>
          </p:cNvPr>
          <p:cNvSpPr/>
          <p:nvPr/>
        </p:nvSpPr>
        <p:spPr>
          <a:xfrm>
            <a:off x="4815664" y="657675"/>
            <a:ext cx="2545999" cy="648000"/>
          </a:xfrm>
          <a:prstGeom prst="rect">
            <a:avLst/>
          </a:prstGeom>
          <a:solidFill>
            <a:srgbClr val="CA25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Basic Sans Bold" pitchFamily="2" charset="77"/>
              </a:rPr>
              <a:t>Over £1.15b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61D98-224B-3B47-CA0C-CC6E9B1BDFF1}"/>
              </a:ext>
            </a:extLst>
          </p:cNvPr>
          <p:cNvSpPr/>
          <p:nvPr/>
        </p:nvSpPr>
        <p:spPr>
          <a:xfrm>
            <a:off x="12851978" y="3644356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A927E6-5D77-F3D2-5E7E-CD88CD518625}"/>
              </a:ext>
            </a:extLst>
          </p:cNvPr>
          <p:cNvSpPr/>
          <p:nvPr/>
        </p:nvSpPr>
        <p:spPr>
          <a:xfrm>
            <a:off x="-981429" y="1993253"/>
            <a:ext cx="325667" cy="3256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7B668F-07AC-29C5-CDC4-1EF3827FFADD}"/>
              </a:ext>
            </a:extLst>
          </p:cNvPr>
          <p:cNvSpPr txBox="1"/>
          <p:nvPr/>
        </p:nvSpPr>
        <p:spPr>
          <a:xfrm>
            <a:off x="8342140" y="1356012"/>
            <a:ext cx="3199547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of all claims are</a:t>
            </a:r>
            <a:b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</a:b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water-related</a:t>
            </a:r>
            <a:endParaRPr lang="en-GB" sz="3000" b="1" dirty="0">
              <a:solidFill>
                <a:srgbClr val="CA2525"/>
              </a:solidFill>
              <a:latin typeface="Basic Sans Bold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DECD92-37B1-6863-0E07-A6898A0EAF84}"/>
              </a:ext>
            </a:extLst>
          </p:cNvPr>
          <p:cNvSpPr/>
          <p:nvPr/>
        </p:nvSpPr>
        <p:spPr>
          <a:xfrm>
            <a:off x="8654496" y="657675"/>
            <a:ext cx="2545999" cy="648000"/>
          </a:xfrm>
          <a:prstGeom prst="rect">
            <a:avLst/>
          </a:prstGeom>
          <a:solidFill>
            <a:srgbClr val="CA25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Basic Sans Bold" pitchFamily="2" charset="77"/>
              </a:rPr>
              <a:t>Over 86%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966912-ED57-9FE3-AB42-6310CB4874DF}"/>
              </a:ext>
            </a:extLst>
          </p:cNvPr>
          <p:cNvSpPr txBox="1"/>
          <p:nvPr/>
        </p:nvSpPr>
        <p:spPr>
          <a:xfrm>
            <a:off x="647999" y="2741915"/>
            <a:ext cx="10893688" cy="10772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3500" b="1" dirty="0">
                <a:solidFill>
                  <a:srgbClr val="CA2525"/>
                </a:solidFill>
                <a:latin typeface="Basic Sans Black" pitchFamily="2" charset="77"/>
              </a:rPr>
              <a:t>Water claims are no longer a ‘winter phenomena’ –</a:t>
            </a:r>
            <a:br>
              <a:rPr lang="en-GB" sz="3500" b="1" dirty="0">
                <a:solidFill>
                  <a:srgbClr val="CA2525"/>
                </a:solidFill>
                <a:latin typeface="Basic Sans Black" pitchFamily="2" charset="77"/>
              </a:rPr>
            </a:br>
            <a:r>
              <a:rPr lang="en-GB" sz="3500" b="1" dirty="0">
                <a:solidFill>
                  <a:srgbClr val="CA2525"/>
                </a:solidFill>
                <a:latin typeface="Basic Sans Black" pitchFamily="2" charset="77"/>
              </a:rPr>
              <a:t>they’re now consistent throughout the year.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B9C07A-5374-46B5-C767-F5C467A2F9D3}"/>
              </a:ext>
            </a:extLst>
          </p:cNvPr>
          <p:cNvSpPr txBox="1"/>
          <p:nvPr/>
        </p:nvSpPr>
        <p:spPr>
          <a:xfrm>
            <a:off x="648000" y="4404962"/>
            <a:ext cx="10896000" cy="1795363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t" anchorCtr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Claims inflation continues to increase – the average claim was around </a:t>
            </a: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£2,800 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in 2000 compared to </a:t>
            </a: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£30,000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 in 2019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67% 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of EOW claims occur due to faulty pipe joints from poor workmanship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New water committee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 now formed within MHCLG to address the problem within new and existing developments.</a:t>
            </a:r>
          </a:p>
        </p:txBody>
      </p:sp>
    </p:spTree>
    <p:extLst>
      <p:ext uri="{BB962C8B-B14F-4D97-AF65-F5344CB8AC3E}">
        <p14:creationId xmlns:p14="http://schemas.microsoft.com/office/powerpoint/2010/main" val="4279673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10" grpId="0"/>
      <p:bldP spid="11" grpId="0" animBg="1"/>
      <p:bldP spid="11" grpId="1" animBg="1"/>
      <p:bldP spid="18" grpId="0"/>
      <p:bldP spid="19" grpId="0" animBg="1"/>
      <p:bldP spid="19" grpId="1" animBg="1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0243B2-1DA6-B9A1-0488-A640F2068920}"/>
              </a:ext>
            </a:extLst>
          </p:cNvPr>
          <p:cNvSpPr txBox="1"/>
          <p:nvPr/>
        </p:nvSpPr>
        <p:spPr>
          <a:xfrm>
            <a:off x="1139952" y="644625"/>
            <a:ext cx="9912096" cy="5386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3500" b="1" dirty="0">
                <a:solidFill>
                  <a:srgbClr val="CA2525"/>
                </a:solidFill>
                <a:latin typeface="Basic Sans Black" pitchFamily="2" charset="77"/>
              </a:rPr>
              <a:t>What can be done now to reduce premiums?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C54E8-2014-D438-E86A-F933B53FB0F5}"/>
              </a:ext>
            </a:extLst>
          </p:cNvPr>
          <p:cNvSpPr txBox="1"/>
          <p:nvPr/>
        </p:nvSpPr>
        <p:spPr>
          <a:xfrm>
            <a:off x="648000" y="2254018"/>
            <a:ext cx="10896000" cy="3566851"/>
          </a:xfrm>
          <a:prstGeom prst="rect">
            <a:avLst/>
          </a:prstGeom>
          <a:noFill/>
        </p:spPr>
        <p:txBody>
          <a:bodyPr wrap="square" lIns="0" tIns="0" rIns="0" bIns="0" numCol="2" spcCol="360000" rtlCol="0" anchor="ctr" anchorCtr="0">
            <a:noAutofit/>
          </a:bodyPr>
          <a:lstStyle/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Thoroughly check Statements of Fact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Ensure RCAs are done every 3 years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Understand the insurer’s clauses, in particular with flat roof areas and guttering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Openly engage with LHs to ensure they are aware of the risks, check seals in bathrooms etc.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For distressed developments, work with your broker/insurer to form a plan of ‘remediation’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Educate landlords on their responsibilities during void periods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Ensure a robust claims process is in place – brokers should support PMs with this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Make sure trees are pruned, especially those in close proximity to buildings.</a:t>
            </a:r>
            <a:endParaRPr lang="en-GB" sz="3000" dirty="0">
              <a:solidFill>
                <a:srgbClr val="405151"/>
              </a:solidFill>
              <a:latin typeface="Basic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39711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0C54E8-2014-D438-E86A-F933B53FB0F5}"/>
              </a:ext>
            </a:extLst>
          </p:cNvPr>
          <p:cNvSpPr txBox="1"/>
          <p:nvPr/>
        </p:nvSpPr>
        <p:spPr>
          <a:xfrm>
            <a:off x="648000" y="2254018"/>
            <a:ext cx="10896000" cy="2127977"/>
          </a:xfrm>
          <a:prstGeom prst="rect">
            <a:avLst/>
          </a:prstGeom>
          <a:noFill/>
        </p:spPr>
        <p:txBody>
          <a:bodyPr wrap="square" lIns="0" tIns="0" rIns="0" bIns="0" numCol="2" spcCol="360000" rtlCol="0" anchor="ctr" anchorCtr="0">
            <a:noAutofit/>
          </a:bodyPr>
          <a:lstStyle/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Brokers should be issuing a Fair Value statement to PM’s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Remuneration Disclosure documents to be issued per case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Carefully check the </a:t>
            </a:r>
            <a:r>
              <a:rPr lang="en-GB" sz="2000" dirty="0" err="1">
                <a:solidFill>
                  <a:srgbClr val="405151"/>
                </a:solidFill>
                <a:latin typeface="Basic Sans Light" pitchFamily="2" charset="77"/>
              </a:rPr>
              <a:t>SoDaN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 documents to ensure clients requirements are met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Ensure you understand brokers earning requirements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Do not be afraid of talking about commissions with your broker!</a:t>
            </a:r>
            <a:endParaRPr lang="en-GB" sz="3000" dirty="0">
              <a:solidFill>
                <a:srgbClr val="405151"/>
              </a:solidFill>
              <a:latin typeface="Basic Sans Ligh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796B4-830B-DB7E-C7A6-EE45772E66B4}"/>
              </a:ext>
            </a:extLst>
          </p:cNvPr>
          <p:cNvSpPr txBox="1"/>
          <p:nvPr/>
        </p:nvSpPr>
        <p:spPr>
          <a:xfrm>
            <a:off x="1139952" y="644625"/>
            <a:ext cx="9912096" cy="5386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3500" b="1" dirty="0">
                <a:solidFill>
                  <a:srgbClr val="CA2525"/>
                </a:solidFill>
                <a:latin typeface="Basic Sans Black" pitchFamily="2" charset="77"/>
              </a:rPr>
              <a:t>Don’t be afraid to ask and understand!</a:t>
            </a:r>
          </a:p>
        </p:txBody>
      </p:sp>
    </p:spTree>
    <p:extLst>
      <p:ext uri="{BB962C8B-B14F-4D97-AF65-F5344CB8AC3E}">
        <p14:creationId xmlns:p14="http://schemas.microsoft.com/office/powerpoint/2010/main" val="11747817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2525"/>
            </a:gs>
            <a:gs pos="100000">
              <a:srgbClr val="AE1F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28A5E9F1-A183-9602-579A-808211E51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263137" y="-1971000"/>
            <a:ext cx="18718271" cy="108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AADA42-A5CE-0B11-D522-3CD6D663081C}"/>
              </a:ext>
            </a:extLst>
          </p:cNvPr>
          <p:cNvSpPr txBox="1"/>
          <p:nvPr/>
        </p:nvSpPr>
        <p:spPr>
          <a:xfrm>
            <a:off x="1139952" y="0"/>
            <a:ext cx="9912096" cy="685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buClr>
                <a:srgbClr val="CA2322"/>
              </a:buClr>
            </a:pPr>
            <a:r>
              <a:rPr lang="en-GB" sz="4500" b="1" dirty="0">
                <a:solidFill>
                  <a:schemeClr val="bg1"/>
                </a:solidFill>
                <a:latin typeface="Basic Sans Black" pitchFamily="2" charset="77"/>
              </a:rPr>
              <a:t>Thank you!</a:t>
            </a:r>
          </a:p>
          <a:p>
            <a:pPr algn="ctr">
              <a:buClr>
                <a:srgbClr val="CA2322"/>
              </a:buClr>
            </a:pPr>
            <a:r>
              <a:rPr lang="en-GB" sz="4500" b="1" dirty="0">
                <a:solidFill>
                  <a:schemeClr val="bg1"/>
                </a:solidFill>
                <a:latin typeface="Basic Sans Black It" pitchFamily="2" charset="77"/>
              </a:rPr>
              <a:t>Any questions?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0A6BF0-40BE-8562-7413-1B509DAE0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4652" y="5745667"/>
            <a:ext cx="342000" cy="34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FEA334-E244-8AEE-3A6E-F321AF7D5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1466" y="6210000"/>
            <a:ext cx="648000" cy="64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7EFD55D-EC40-821B-0C5F-E1E7CA7E2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4110" y="5885999"/>
            <a:ext cx="184377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2525"/>
            </a:gs>
            <a:gs pos="100000">
              <a:srgbClr val="AE1F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28A5E9F1-A183-9602-579A-808211E51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263137" y="-1971000"/>
            <a:ext cx="18718271" cy="1080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E4E1BD3-28EE-32C3-FD6E-9F2E1A757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6000" y="2480078"/>
            <a:ext cx="5400000" cy="189784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05361BC-3AC6-0011-9ADD-E96D32D027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6799" y="5661000"/>
            <a:ext cx="3158401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0A6BF0-40BE-8562-7413-1B509DAE05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304652" y="5745667"/>
            <a:ext cx="342000" cy="34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FEA334-E244-8AEE-3A6E-F321AF7D59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91466" y="6210000"/>
            <a:ext cx="648000" cy="64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8B1C5A-05ED-0BE3-5764-13CA61F43C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5188" y="3429000"/>
            <a:ext cx="786423" cy="121917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6476DDF-D3D2-FEB4-3FC9-5E04530E0C7F}"/>
              </a:ext>
            </a:extLst>
          </p:cNvPr>
          <p:cNvGrpSpPr/>
          <p:nvPr/>
        </p:nvGrpSpPr>
        <p:grpSpPr>
          <a:xfrm>
            <a:off x="10775188" y="4963151"/>
            <a:ext cx="786423" cy="1417849"/>
            <a:chOff x="4194142" y="0"/>
            <a:chExt cx="3804244" cy="685870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B4272EA-BB31-F01B-9F10-BBBDD108E163}"/>
                </a:ext>
              </a:extLst>
            </p:cNvPr>
            <p:cNvSpPr/>
            <p:nvPr/>
          </p:nvSpPr>
          <p:spPr>
            <a:xfrm>
              <a:off x="4370341" y="6351391"/>
              <a:ext cx="348373" cy="507315"/>
            </a:xfrm>
            <a:custGeom>
              <a:avLst/>
              <a:gdLst>
                <a:gd name="connsiteX0" fmla="*/ 35 w 348373"/>
                <a:gd name="connsiteY0" fmla="*/ 0 h 507315"/>
                <a:gd name="connsiteX1" fmla="*/ 178849 w 348373"/>
                <a:gd name="connsiteY1" fmla="*/ 0 h 507315"/>
                <a:gd name="connsiteX2" fmla="*/ 348374 w 348373"/>
                <a:gd name="connsiteY2" fmla="*/ 156568 h 507315"/>
                <a:gd name="connsiteX3" fmla="*/ 178849 w 348373"/>
                <a:gd name="connsiteY3" fmla="*/ 313312 h 507315"/>
                <a:gd name="connsiteX4" fmla="*/ 66644 w 348373"/>
                <a:gd name="connsiteY4" fmla="*/ 313312 h 507315"/>
                <a:gd name="connsiteX5" fmla="*/ 66644 w 348373"/>
                <a:gd name="connsiteY5" fmla="*/ 507315 h 507315"/>
                <a:gd name="connsiteX6" fmla="*/ 0 w 348373"/>
                <a:gd name="connsiteY6" fmla="*/ 507315 h 507315"/>
                <a:gd name="connsiteX7" fmla="*/ 0 w 348373"/>
                <a:gd name="connsiteY7" fmla="*/ 0 h 507315"/>
                <a:gd name="connsiteX8" fmla="*/ 180933 w 348373"/>
                <a:gd name="connsiteY8" fmla="*/ 251943 h 507315"/>
                <a:gd name="connsiteX9" fmla="*/ 280988 w 348373"/>
                <a:gd name="connsiteY9" fmla="*/ 156568 h 507315"/>
                <a:gd name="connsiteX10" fmla="*/ 180933 w 348373"/>
                <a:gd name="connsiteY10" fmla="*/ 61192 h 507315"/>
                <a:gd name="connsiteX11" fmla="*/ 66644 w 348373"/>
                <a:gd name="connsiteY11" fmla="*/ 61192 h 507315"/>
                <a:gd name="connsiteX12" fmla="*/ 66644 w 348373"/>
                <a:gd name="connsiteY12" fmla="*/ 251943 h 507315"/>
                <a:gd name="connsiteX13" fmla="*/ 180933 w 348373"/>
                <a:gd name="connsiteY13" fmla="*/ 251943 h 50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8373" h="507315">
                  <a:moveTo>
                    <a:pt x="35" y="0"/>
                  </a:moveTo>
                  <a:lnTo>
                    <a:pt x="178849" y="0"/>
                  </a:lnTo>
                  <a:cubicBezTo>
                    <a:pt x="279645" y="0"/>
                    <a:pt x="348374" y="60626"/>
                    <a:pt x="348374" y="156568"/>
                  </a:cubicBezTo>
                  <a:cubicBezTo>
                    <a:pt x="348374" y="252509"/>
                    <a:pt x="279645" y="313312"/>
                    <a:pt x="178849" y="313312"/>
                  </a:cubicBezTo>
                  <a:lnTo>
                    <a:pt x="66644" y="313312"/>
                  </a:lnTo>
                  <a:lnTo>
                    <a:pt x="66644" y="507315"/>
                  </a:lnTo>
                  <a:lnTo>
                    <a:pt x="0" y="507315"/>
                  </a:lnTo>
                  <a:lnTo>
                    <a:pt x="0" y="0"/>
                  </a:lnTo>
                  <a:close/>
                  <a:moveTo>
                    <a:pt x="180933" y="251943"/>
                  </a:moveTo>
                  <a:cubicBezTo>
                    <a:pt x="241467" y="251943"/>
                    <a:pt x="280988" y="215285"/>
                    <a:pt x="280988" y="156568"/>
                  </a:cubicBezTo>
                  <a:cubicBezTo>
                    <a:pt x="280988" y="97850"/>
                    <a:pt x="241502" y="61192"/>
                    <a:pt x="180933" y="61192"/>
                  </a:cubicBezTo>
                  <a:lnTo>
                    <a:pt x="66644" y="61192"/>
                  </a:lnTo>
                  <a:lnTo>
                    <a:pt x="66644" y="251943"/>
                  </a:lnTo>
                  <a:lnTo>
                    <a:pt x="180933" y="25194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51B24AF-3452-7B19-0805-20939F54089D}"/>
                </a:ext>
              </a:extLst>
            </p:cNvPr>
            <p:cNvSpPr/>
            <p:nvPr/>
          </p:nvSpPr>
          <p:spPr>
            <a:xfrm>
              <a:off x="4801041" y="6351321"/>
              <a:ext cx="442283" cy="507315"/>
            </a:xfrm>
            <a:custGeom>
              <a:avLst/>
              <a:gdLst>
                <a:gd name="connsiteX0" fmla="*/ 181674 w 442283"/>
                <a:gd name="connsiteY0" fmla="*/ 0 h 507315"/>
                <a:gd name="connsiteX1" fmla="*/ 0 w 442283"/>
                <a:gd name="connsiteY1" fmla="*/ 507315 h 507315"/>
                <a:gd name="connsiteX2" fmla="*/ 71377 w 442283"/>
                <a:gd name="connsiteY2" fmla="*/ 507315 h 507315"/>
                <a:gd name="connsiteX3" fmla="*/ 112946 w 442283"/>
                <a:gd name="connsiteY3" fmla="*/ 388184 h 507315"/>
                <a:gd name="connsiteX4" fmla="*/ 329337 w 442283"/>
                <a:gd name="connsiteY4" fmla="*/ 388184 h 507315"/>
                <a:gd name="connsiteX5" fmla="*/ 370730 w 442283"/>
                <a:gd name="connsiteY5" fmla="*/ 507315 h 507315"/>
                <a:gd name="connsiteX6" fmla="*/ 442283 w 442283"/>
                <a:gd name="connsiteY6" fmla="*/ 507315 h 507315"/>
                <a:gd name="connsiteX7" fmla="*/ 260609 w 442283"/>
                <a:gd name="connsiteY7" fmla="*/ 0 h 507315"/>
                <a:gd name="connsiteX8" fmla="*/ 181639 w 442283"/>
                <a:gd name="connsiteY8" fmla="*/ 0 h 507315"/>
                <a:gd name="connsiteX9" fmla="*/ 221159 w 442283"/>
                <a:gd name="connsiteY9" fmla="*/ 75615 h 507315"/>
                <a:gd name="connsiteX10" fmla="*/ 308288 w 442283"/>
                <a:gd name="connsiteY10" fmla="*/ 326992 h 507315"/>
                <a:gd name="connsiteX11" fmla="*/ 134031 w 442283"/>
                <a:gd name="connsiteY11" fmla="*/ 326992 h 507315"/>
                <a:gd name="connsiteX12" fmla="*/ 221159 w 442283"/>
                <a:gd name="connsiteY12" fmla="*/ 75615 h 50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2283" h="507315">
                  <a:moveTo>
                    <a:pt x="181674" y="0"/>
                  </a:moveTo>
                  <a:lnTo>
                    <a:pt x="0" y="507315"/>
                  </a:lnTo>
                  <a:lnTo>
                    <a:pt x="71377" y="507315"/>
                  </a:lnTo>
                  <a:lnTo>
                    <a:pt x="112946" y="388184"/>
                  </a:lnTo>
                  <a:lnTo>
                    <a:pt x="329337" y="388184"/>
                  </a:lnTo>
                  <a:lnTo>
                    <a:pt x="370730" y="507315"/>
                  </a:lnTo>
                  <a:lnTo>
                    <a:pt x="442283" y="507315"/>
                  </a:lnTo>
                  <a:lnTo>
                    <a:pt x="260609" y="0"/>
                  </a:lnTo>
                  <a:lnTo>
                    <a:pt x="181639" y="0"/>
                  </a:lnTo>
                  <a:close/>
                  <a:moveTo>
                    <a:pt x="221159" y="75615"/>
                  </a:moveTo>
                  <a:lnTo>
                    <a:pt x="308288" y="326992"/>
                  </a:lnTo>
                  <a:lnTo>
                    <a:pt x="134031" y="326992"/>
                  </a:lnTo>
                  <a:lnTo>
                    <a:pt x="221159" y="7561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818006A-9BF7-4411-7E1D-A7A3F34642CE}"/>
                </a:ext>
              </a:extLst>
            </p:cNvPr>
            <p:cNvSpPr/>
            <p:nvPr/>
          </p:nvSpPr>
          <p:spPr>
            <a:xfrm>
              <a:off x="5389010" y="6351391"/>
              <a:ext cx="365255" cy="507315"/>
            </a:xfrm>
            <a:custGeom>
              <a:avLst/>
              <a:gdLst>
                <a:gd name="connsiteX0" fmla="*/ 35 w 365255"/>
                <a:gd name="connsiteY0" fmla="*/ 0 h 507315"/>
                <a:gd name="connsiteX1" fmla="*/ 178849 w 365255"/>
                <a:gd name="connsiteY1" fmla="*/ 0 h 507315"/>
                <a:gd name="connsiteX2" fmla="*/ 348374 w 365255"/>
                <a:gd name="connsiteY2" fmla="*/ 156568 h 507315"/>
                <a:gd name="connsiteX3" fmla="*/ 247577 w 365255"/>
                <a:gd name="connsiteY3" fmla="*/ 301717 h 507315"/>
                <a:gd name="connsiteX4" fmla="*/ 365255 w 365255"/>
                <a:gd name="connsiteY4" fmla="*/ 507315 h 507315"/>
                <a:gd name="connsiteX5" fmla="*/ 287804 w 365255"/>
                <a:gd name="connsiteY5" fmla="*/ 507315 h 507315"/>
                <a:gd name="connsiteX6" fmla="*/ 178284 w 365255"/>
                <a:gd name="connsiteY6" fmla="*/ 313312 h 507315"/>
                <a:gd name="connsiteX7" fmla="*/ 66644 w 365255"/>
                <a:gd name="connsiteY7" fmla="*/ 313312 h 507315"/>
                <a:gd name="connsiteX8" fmla="*/ 66644 w 365255"/>
                <a:gd name="connsiteY8" fmla="*/ 507315 h 507315"/>
                <a:gd name="connsiteX9" fmla="*/ 0 w 365255"/>
                <a:gd name="connsiteY9" fmla="*/ 507315 h 507315"/>
                <a:gd name="connsiteX10" fmla="*/ 0 w 365255"/>
                <a:gd name="connsiteY10" fmla="*/ 0 h 507315"/>
                <a:gd name="connsiteX11" fmla="*/ 180932 w 365255"/>
                <a:gd name="connsiteY11" fmla="*/ 251943 h 507315"/>
                <a:gd name="connsiteX12" fmla="*/ 280988 w 365255"/>
                <a:gd name="connsiteY12" fmla="*/ 156568 h 507315"/>
                <a:gd name="connsiteX13" fmla="*/ 180932 w 365255"/>
                <a:gd name="connsiteY13" fmla="*/ 61192 h 507315"/>
                <a:gd name="connsiteX14" fmla="*/ 66644 w 365255"/>
                <a:gd name="connsiteY14" fmla="*/ 61192 h 507315"/>
                <a:gd name="connsiteX15" fmla="*/ 66644 w 365255"/>
                <a:gd name="connsiteY15" fmla="*/ 251943 h 507315"/>
                <a:gd name="connsiteX16" fmla="*/ 180932 w 365255"/>
                <a:gd name="connsiteY16" fmla="*/ 251943 h 50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5255" h="507315">
                  <a:moveTo>
                    <a:pt x="35" y="0"/>
                  </a:moveTo>
                  <a:lnTo>
                    <a:pt x="178849" y="0"/>
                  </a:lnTo>
                  <a:cubicBezTo>
                    <a:pt x="279645" y="0"/>
                    <a:pt x="348374" y="60626"/>
                    <a:pt x="348374" y="156568"/>
                  </a:cubicBezTo>
                  <a:cubicBezTo>
                    <a:pt x="348374" y="228188"/>
                    <a:pt x="309630" y="280648"/>
                    <a:pt x="247577" y="301717"/>
                  </a:cubicBezTo>
                  <a:lnTo>
                    <a:pt x="365255" y="507315"/>
                  </a:lnTo>
                  <a:lnTo>
                    <a:pt x="287804" y="507315"/>
                  </a:lnTo>
                  <a:lnTo>
                    <a:pt x="178284" y="313312"/>
                  </a:lnTo>
                  <a:lnTo>
                    <a:pt x="66644" y="313312"/>
                  </a:lnTo>
                  <a:lnTo>
                    <a:pt x="66644" y="507315"/>
                  </a:lnTo>
                  <a:lnTo>
                    <a:pt x="0" y="507315"/>
                  </a:lnTo>
                  <a:lnTo>
                    <a:pt x="0" y="0"/>
                  </a:lnTo>
                  <a:close/>
                  <a:moveTo>
                    <a:pt x="180932" y="251943"/>
                  </a:moveTo>
                  <a:cubicBezTo>
                    <a:pt x="240725" y="251943"/>
                    <a:pt x="280988" y="215285"/>
                    <a:pt x="280988" y="156568"/>
                  </a:cubicBezTo>
                  <a:cubicBezTo>
                    <a:pt x="280988" y="97850"/>
                    <a:pt x="240725" y="61192"/>
                    <a:pt x="180932" y="61192"/>
                  </a:cubicBezTo>
                  <a:lnTo>
                    <a:pt x="66644" y="61192"/>
                  </a:lnTo>
                  <a:lnTo>
                    <a:pt x="66644" y="251943"/>
                  </a:lnTo>
                  <a:lnTo>
                    <a:pt x="180932" y="25194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D2BFE01-D005-D0F8-A0B8-5DBF9B0C1735}"/>
                </a:ext>
              </a:extLst>
            </p:cNvPr>
            <p:cNvSpPr/>
            <p:nvPr/>
          </p:nvSpPr>
          <p:spPr>
            <a:xfrm>
              <a:off x="5849022" y="6351356"/>
              <a:ext cx="340179" cy="507350"/>
            </a:xfrm>
            <a:custGeom>
              <a:avLst/>
              <a:gdLst>
                <a:gd name="connsiteX0" fmla="*/ 0 w 340179"/>
                <a:gd name="connsiteY0" fmla="*/ 0 h 507350"/>
                <a:gd name="connsiteX1" fmla="*/ 0 w 340179"/>
                <a:gd name="connsiteY1" fmla="*/ 61192 h 507350"/>
                <a:gd name="connsiteX2" fmla="*/ 137421 w 340179"/>
                <a:gd name="connsiteY2" fmla="*/ 61192 h 507350"/>
                <a:gd name="connsiteX3" fmla="*/ 137421 w 340179"/>
                <a:gd name="connsiteY3" fmla="*/ 507350 h 507350"/>
                <a:gd name="connsiteX4" fmla="*/ 204807 w 340179"/>
                <a:gd name="connsiteY4" fmla="*/ 507350 h 507350"/>
                <a:gd name="connsiteX5" fmla="*/ 204807 w 340179"/>
                <a:gd name="connsiteY5" fmla="*/ 61192 h 507350"/>
                <a:gd name="connsiteX6" fmla="*/ 340180 w 340179"/>
                <a:gd name="connsiteY6" fmla="*/ 61192 h 507350"/>
                <a:gd name="connsiteX7" fmla="*/ 340180 w 340179"/>
                <a:gd name="connsiteY7" fmla="*/ 0 h 507350"/>
                <a:gd name="connsiteX8" fmla="*/ 0 w 340179"/>
                <a:gd name="connsiteY8" fmla="*/ 0 h 50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179" h="507350">
                  <a:moveTo>
                    <a:pt x="0" y="0"/>
                  </a:moveTo>
                  <a:lnTo>
                    <a:pt x="0" y="61192"/>
                  </a:lnTo>
                  <a:lnTo>
                    <a:pt x="137421" y="61192"/>
                  </a:lnTo>
                  <a:lnTo>
                    <a:pt x="137421" y="507350"/>
                  </a:lnTo>
                  <a:lnTo>
                    <a:pt x="204807" y="507350"/>
                  </a:lnTo>
                  <a:lnTo>
                    <a:pt x="204807" y="61192"/>
                  </a:lnTo>
                  <a:lnTo>
                    <a:pt x="340180" y="61192"/>
                  </a:lnTo>
                  <a:lnTo>
                    <a:pt x="340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C8AF7F0-66A1-ADA5-4528-0FEB44989E20}"/>
                </a:ext>
              </a:extLst>
            </p:cNvPr>
            <p:cNvSpPr/>
            <p:nvPr/>
          </p:nvSpPr>
          <p:spPr>
            <a:xfrm>
              <a:off x="6334888" y="6351356"/>
              <a:ext cx="389165" cy="507350"/>
            </a:xfrm>
            <a:custGeom>
              <a:avLst/>
              <a:gdLst>
                <a:gd name="connsiteX0" fmla="*/ 321779 w 389165"/>
                <a:gd name="connsiteY0" fmla="*/ 0 h 507350"/>
                <a:gd name="connsiteX1" fmla="*/ 321779 w 389165"/>
                <a:gd name="connsiteY1" fmla="*/ 374503 h 507350"/>
                <a:gd name="connsiteX2" fmla="*/ 55625 w 389165"/>
                <a:gd name="connsiteY2" fmla="*/ 0 h 507350"/>
                <a:gd name="connsiteX3" fmla="*/ 0 w 389165"/>
                <a:gd name="connsiteY3" fmla="*/ 0 h 507350"/>
                <a:gd name="connsiteX4" fmla="*/ 0 w 389165"/>
                <a:gd name="connsiteY4" fmla="*/ 507350 h 507350"/>
                <a:gd name="connsiteX5" fmla="*/ 66609 w 389165"/>
                <a:gd name="connsiteY5" fmla="*/ 507350 h 507350"/>
                <a:gd name="connsiteX6" fmla="*/ 66609 w 389165"/>
                <a:gd name="connsiteY6" fmla="*/ 127332 h 507350"/>
                <a:gd name="connsiteX7" fmla="*/ 333328 w 389165"/>
                <a:gd name="connsiteY7" fmla="*/ 507350 h 507350"/>
                <a:gd name="connsiteX8" fmla="*/ 389166 w 389165"/>
                <a:gd name="connsiteY8" fmla="*/ 507350 h 507350"/>
                <a:gd name="connsiteX9" fmla="*/ 389166 w 389165"/>
                <a:gd name="connsiteY9" fmla="*/ 0 h 507350"/>
                <a:gd name="connsiteX10" fmla="*/ 321779 w 389165"/>
                <a:gd name="connsiteY10" fmla="*/ 0 h 50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9165" h="507350">
                  <a:moveTo>
                    <a:pt x="321779" y="0"/>
                  </a:moveTo>
                  <a:lnTo>
                    <a:pt x="321779" y="374503"/>
                  </a:lnTo>
                  <a:lnTo>
                    <a:pt x="55625" y="0"/>
                  </a:lnTo>
                  <a:lnTo>
                    <a:pt x="0" y="0"/>
                  </a:lnTo>
                  <a:lnTo>
                    <a:pt x="0" y="507350"/>
                  </a:lnTo>
                  <a:lnTo>
                    <a:pt x="66609" y="507350"/>
                  </a:lnTo>
                  <a:lnTo>
                    <a:pt x="66609" y="127332"/>
                  </a:lnTo>
                  <a:lnTo>
                    <a:pt x="333328" y="507350"/>
                  </a:lnTo>
                  <a:lnTo>
                    <a:pt x="389166" y="507350"/>
                  </a:lnTo>
                  <a:lnTo>
                    <a:pt x="389166" y="0"/>
                  </a:lnTo>
                  <a:lnTo>
                    <a:pt x="321779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05879DC-0B74-F16E-20B8-00D18B62B8A9}"/>
                </a:ext>
              </a:extLst>
            </p:cNvPr>
            <p:cNvSpPr/>
            <p:nvPr/>
          </p:nvSpPr>
          <p:spPr>
            <a:xfrm>
              <a:off x="6918689" y="6351356"/>
              <a:ext cx="329902" cy="507350"/>
            </a:xfrm>
            <a:custGeom>
              <a:avLst/>
              <a:gdLst>
                <a:gd name="connsiteX0" fmla="*/ 0 w 329902"/>
                <a:gd name="connsiteY0" fmla="*/ 0 h 507350"/>
                <a:gd name="connsiteX1" fmla="*/ 0 w 329902"/>
                <a:gd name="connsiteY1" fmla="*/ 507350 h 507350"/>
                <a:gd name="connsiteX2" fmla="*/ 329902 w 329902"/>
                <a:gd name="connsiteY2" fmla="*/ 507350 h 507350"/>
                <a:gd name="connsiteX3" fmla="*/ 329902 w 329902"/>
                <a:gd name="connsiteY3" fmla="*/ 446159 h 507350"/>
                <a:gd name="connsiteX4" fmla="*/ 66609 w 329902"/>
                <a:gd name="connsiteY4" fmla="*/ 446159 h 507350"/>
                <a:gd name="connsiteX5" fmla="*/ 66609 w 329902"/>
                <a:gd name="connsiteY5" fmla="*/ 283299 h 507350"/>
                <a:gd name="connsiteX6" fmla="*/ 316446 w 329902"/>
                <a:gd name="connsiteY6" fmla="*/ 283299 h 507350"/>
                <a:gd name="connsiteX7" fmla="*/ 316446 w 329902"/>
                <a:gd name="connsiteY7" fmla="*/ 221930 h 507350"/>
                <a:gd name="connsiteX8" fmla="*/ 66609 w 329902"/>
                <a:gd name="connsiteY8" fmla="*/ 221930 h 507350"/>
                <a:gd name="connsiteX9" fmla="*/ 66609 w 329902"/>
                <a:gd name="connsiteY9" fmla="*/ 61192 h 507350"/>
                <a:gd name="connsiteX10" fmla="*/ 329902 w 329902"/>
                <a:gd name="connsiteY10" fmla="*/ 61192 h 507350"/>
                <a:gd name="connsiteX11" fmla="*/ 329902 w 329902"/>
                <a:gd name="connsiteY11" fmla="*/ 0 h 507350"/>
                <a:gd name="connsiteX12" fmla="*/ 0 w 329902"/>
                <a:gd name="connsiteY12" fmla="*/ 0 h 50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902" h="507350">
                  <a:moveTo>
                    <a:pt x="0" y="0"/>
                  </a:moveTo>
                  <a:lnTo>
                    <a:pt x="0" y="507350"/>
                  </a:lnTo>
                  <a:lnTo>
                    <a:pt x="329902" y="507350"/>
                  </a:lnTo>
                  <a:lnTo>
                    <a:pt x="329902" y="446159"/>
                  </a:lnTo>
                  <a:lnTo>
                    <a:pt x="66609" y="446159"/>
                  </a:lnTo>
                  <a:lnTo>
                    <a:pt x="66609" y="283299"/>
                  </a:lnTo>
                  <a:lnTo>
                    <a:pt x="316446" y="283299"/>
                  </a:lnTo>
                  <a:lnTo>
                    <a:pt x="316446" y="221930"/>
                  </a:lnTo>
                  <a:lnTo>
                    <a:pt x="66609" y="221930"/>
                  </a:lnTo>
                  <a:lnTo>
                    <a:pt x="66609" y="61192"/>
                  </a:lnTo>
                  <a:lnTo>
                    <a:pt x="329902" y="61192"/>
                  </a:lnTo>
                  <a:lnTo>
                    <a:pt x="3299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3A1ECE1-61E4-DFF5-ACB8-179F59575051}"/>
                </a:ext>
              </a:extLst>
            </p:cNvPr>
            <p:cNvSpPr/>
            <p:nvPr/>
          </p:nvSpPr>
          <p:spPr>
            <a:xfrm>
              <a:off x="7412748" y="6351391"/>
              <a:ext cx="365255" cy="507315"/>
            </a:xfrm>
            <a:custGeom>
              <a:avLst/>
              <a:gdLst>
                <a:gd name="connsiteX0" fmla="*/ 35 w 365255"/>
                <a:gd name="connsiteY0" fmla="*/ 0 h 507315"/>
                <a:gd name="connsiteX1" fmla="*/ 178849 w 365255"/>
                <a:gd name="connsiteY1" fmla="*/ 0 h 507315"/>
                <a:gd name="connsiteX2" fmla="*/ 348374 w 365255"/>
                <a:gd name="connsiteY2" fmla="*/ 156568 h 507315"/>
                <a:gd name="connsiteX3" fmla="*/ 247577 w 365255"/>
                <a:gd name="connsiteY3" fmla="*/ 301717 h 507315"/>
                <a:gd name="connsiteX4" fmla="*/ 365255 w 365255"/>
                <a:gd name="connsiteY4" fmla="*/ 507315 h 507315"/>
                <a:gd name="connsiteX5" fmla="*/ 287804 w 365255"/>
                <a:gd name="connsiteY5" fmla="*/ 507315 h 507315"/>
                <a:gd name="connsiteX6" fmla="*/ 178284 w 365255"/>
                <a:gd name="connsiteY6" fmla="*/ 313312 h 507315"/>
                <a:gd name="connsiteX7" fmla="*/ 66644 w 365255"/>
                <a:gd name="connsiteY7" fmla="*/ 313312 h 507315"/>
                <a:gd name="connsiteX8" fmla="*/ 66644 w 365255"/>
                <a:gd name="connsiteY8" fmla="*/ 507315 h 507315"/>
                <a:gd name="connsiteX9" fmla="*/ 0 w 365255"/>
                <a:gd name="connsiteY9" fmla="*/ 507315 h 507315"/>
                <a:gd name="connsiteX10" fmla="*/ 0 w 365255"/>
                <a:gd name="connsiteY10" fmla="*/ 0 h 507315"/>
                <a:gd name="connsiteX11" fmla="*/ 180932 w 365255"/>
                <a:gd name="connsiteY11" fmla="*/ 251943 h 507315"/>
                <a:gd name="connsiteX12" fmla="*/ 280988 w 365255"/>
                <a:gd name="connsiteY12" fmla="*/ 156568 h 507315"/>
                <a:gd name="connsiteX13" fmla="*/ 180932 w 365255"/>
                <a:gd name="connsiteY13" fmla="*/ 61192 h 507315"/>
                <a:gd name="connsiteX14" fmla="*/ 66644 w 365255"/>
                <a:gd name="connsiteY14" fmla="*/ 61192 h 507315"/>
                <a:gd name="connsiteX15" fmla="*/ 66644 w 365255"/>
                <a:gd name="connsiteY15" fmla="*/ 251943 h 507315"/>
                <a:gd name="connsiteX16" fmla="*/ 180932 w 365255"/>
                <a:gd name="connsiteY16" fmla="*/ 251943 h 50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5255" h="507315">
                  <a:moveTo>
                    <a:pt x="35" y="0"/>
                  </a:moveTo>
                  <a:lnTo>
                    <a:pt x="178849" y="0"/>
                  </a:lnTo>
                  <a:cubicBezTo>
                    <a:pt x="279645" y="0"/>
                    <a:pt x="348374" y="60626"/>
                    <a:pt x="348374" y="156568"/>
                  </a:cubicBezTo>
                  <a:cubicBezTo>
                    <a:pt x="348374" y="228188"/>
                    <a:pt x="309630" y="280648"/>
                    <a:pt x="247577" y="301717"/>
                  </a:cubicBezTo>
                  <a:lnTo>
                    <a:pt x="365255" y="507315"/>
                  </a:lnTo>
                  <a:lnTo>
                    <a:pt x="287804" y="507315"/>
                  </a:lnTo>
                  <a:lnTo>
                    <a:pt x="178284" y="313312"/>
                  </a:lnTo>
                  <a:lnTo>
                    <a:pt x="66644" y="313312"/>
                  </a:lnTo>
                  <a:lnTo>
                    <a:pt x="66644" y="507315"/>
                  </a:lnTo>
                  <a:lnTo>
                    <a:pt x="0" y="507315"/>
                  </a:lnTo>
                  <a:lnTo>
                    <a:pt x="0" y="0"/>
                  </a:lnTo>
                  <a:close/>
                  <a:moveTo>
                    <a:pt x="180932" y="251943"/>
                  </a:moveTo>
                  <a:cubicBezTo>
                    <a:pt x="240725" y="251943"/>
                    <a:pt x="280988" y="215285"/>
                    <a:pt x="280988" y="156568"/>
                  </a:cubicBezTo>
                  <a:cubicBezTo>
                    <a:pt x="280988" y="97850"/>
                    <a:pt x="240725" y="61192"/>
                    <a:pt x="180932" y="61192"/>
                  </a:cubicBezTo>
                  <a:lnTo>
                    <a:pt x="66644" y="61192"/>
                  </a:lnTo>
                  <a:lnTo>
                    <a:pt x="66644" y="251943"/>
                  </a:lnTo>
                  <a:lnTo>
                    <a:pt x="180932" y="25194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351A6F-E9D7-B677-61B9-F63423553DC7}"/>
                </a:ext>
              </a:extLst>
            </p:cNvPr>
            <p:cNvSpPr/>
            <p:nvPr/>
          </p:nvSpPr>
          <p:spPr>
            <a:xfrm>
              <a:off x="4379913" y="106"/>
              <a:ext cx="1144681" cy="1641289"/>
            </a:xfrm>
            <a:custGeom>
              <a:avLst/>
              <a:gdLst>
                <a:gd name="connsiteX0" fmla="*/ 424836 w 1144681"/>
                <a:gd name="connsiteY0" fmla="*/ 264316 h 1641289"/>
                <a:gd name="connsiteX1" fmla="*/ 0 w 1144681"/>
                <a:gd name="connsiteY1" fmla="*/ 264316 h 1641289"/>
                <a:gd name="connsiteX2" fmla="*/ 0 w 1144681"/>
                <a:gd name="connsiteY2" fmla="*/ 0 h 1641289"/>
                <a:gd name="connsiteX3" fmla="*/ 1144682 w 1144681"/>
                <a:gd name="connsiteY3" fmla="*/ 0 h 1641289"/>
                <a:gd name="connsiteX4" fmla="*/ 1144682 w 1144681"/>
                <a:gd name="connsiteY4" fmla="*/ 264316 h 1641289"/>
                <a:gd name="connsiteX5" fmla="*/ 726485 w 1144681"/>
                <a:gd name="connsiteY5" fmla="*/ 264316 h 1641289"/>
                <a:gd name="connsiteX6" fmla="*/ 726485 w 1144681"/>
                <a:gd name="connsiteY6" fmla="*/ 1641289 h 1641289"/>
                <a:gd name="connsiteX7" fmla="*/ 424836 w 1144681"/>
                <a:gd name="connsiteY7" fmla="*/ 1641289 h 1641289"/>
                <a:gd name="connsiteX8" fmla="*/ 424836 w 1144681"/>
                <a:gd name="connsiteY8" fmla="*/ 264316 h 16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4681" h="1641289">
                  <a:moveTo>
                    <a:pt x="424836" y="264316"/>
                  </a:moveTo>
                  <a:lnTo>
                    <a:pt x="0" y="264316"/>
                  </a:lnTo>
                  <a:lnTo>
                    <a:pt x="0" y="0"/>
                  </a:lnTo>
                  <a:lnTo>
                    <a:pt x="1144682" y="0"/>
                  </a:lnTo>
                  <a:lnTo>
                    <a:pt x="1144682" y="264316"/>
                  </a:lnTo>
                  <a:lnTo>
                    <a:pt x="726485" y="264316"/>
                  </a:lnTo>
                  <a:lnTo>
                    <a:pt x="726485" y="1641289"/>
                  </a:lnTo>
                  <a:lnTo>
                    <a:pt x="424836" y="1641289"/>
                  </a:lnTo>
                  <a:lnTo>
                    <a:pt x="424836" y="26431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8E6B01A-6B2F-A273-7129-28283C93E5E4}"/>
                </a:ext>
              </a:extLst>
            </p:cNvPr>
            <p:cNvSpPr/>
            <p:nvPr/>
          </p:nvSpPr>
          <p:spPr>
            <a:xfrm>
              <a:off x="5817307" y="106"/>
              <a:ext cx="1182082" cy="1641289"/>
            </a:xfrm>
            <a:custGeom>
              <a:avLst/>
              <a:gdLst>
                <a:gd name="connsiteX0" fmla="*/ 0 w 1182082"/>
                <a:gd name="connsiteY0" fmla="*/ 0 h 1641289"/>
                <a:gd name="connsiteX1" fmla="*/ 612020 w 1182082"/>
                <a:gd name="connsiteY1" fmla="*/ 0 h 1641289"/>
                <a:gd name="connsiteX2" fmla="*/ 1182083 w 1182082"/>
                <a:gd name="connsiteY2" fmla="*/ 517779 h 1641289"/>
                <a:gd name="connsiteX3" fmla="*/ 612020 w 1182082"/>
                <a:gd name="connsiteY3" fmla="*/ 1035558 h 1641289"/>
                <a:gd name="connsiteX4" fmla="*/ 299353 w 1182082"/>
                <a:gd name="connsiteY4" fmla="*/ 1035558 h 1641289"/>
                <a:gd name="connsiteX5" fmla="*/ 299353 w 1182082"/>
                <a:gd name="connsiteY5" fmla="*/ 1641289 h 1641289"/>
                <a:gd name="connsiteX6" fmla="*/ 0 w 1182082"/>
                <a:gd name="connsiteY6" fmla="*/ 1641289 h 1641289"/>
                <a:gd name="connsiteX7" fmla="*/ 0 w 1182082"/>
                <a:gd name="connsiteY7" fmla="*/ 0 h 1641289"/>
                <a:gd name="connsiteX8" fmla="*/ 616400 w 1182082"/>
                <a:gd name="connsiteY8" fmla="*/ 771065 h 1641289"/>
                <a:gd name="connsiteX9" fmla="*/ 882730 w 1182082"/>
                <a:gd name="connsiteY9" fmla="*/ 517779 h 1641289"/>
                <a:gd name="connsiteX10" fmla="*/ 616400 w 1182082"/>
                <a:gd name="connsiteY10" fmla="*/ 264316 h 1641289"/>
                <a:gd name="connsiteX11" fmla="*/ 299388 w 1182082"/>
                <a:gd name="connsiteY11" fmla="*/ 264316 h 1641289"/>
                <a:gd name="connsiteX12" fmla="*/ 299388 w 1182082"/>
                <a:gd name="connsiteY12" fmla="*/ 771065 h 1641289"/>
                <a:gd name="connsiteX13" fmla="*/ 616400 w 1182082"/>
                <a:gd name="connsiteY13" fmla="*/ 771065 h 16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2082" h="1641289">
                  <a:moveTo>
                    <a:pt x="0" y="0"/>
                  </a:moveTo>
                  <a:lnTo>
                    <a:pt x="612020" y="0"/>
                  </a:lnTo>
                  <a:cubicBezTo>
                    <a:pt x="946514" y="0"/>
                    <a:pt x="1182083" y="184883"/>
                    <a:pt x="1182083" y="517779"/>
                  </a:cubicBezTo>
                  <a:cubicBezTo>
                    <a:pt x="1182083" y="850675"/>
                    <a:pt x="944430" y="1035558"/>
                    <a:pt x="612020" y="1035558"/>
                  </a:cubicBezTo>
                  <a:lnTo>
                    <a:pt x="299353" y="1035558"/>
                  </a:lnTo>
                  <a:lnTo>
                    <a:pt x="299353" y="1641289"/>
                  </a:lnTo>
                  <a:lnTo>
                    <a:pt x="0" y="1641289"/>
                  </a:lnTo>
                  <a:lnTo>
                    <a:pt x="0" y="0"/>
                  </a:lnTo>
                  <a:close/>
                  <a:moveTo>
                    <a:pt x="616400" y="771065"/>
                  </a:moveTo>
                  <a:cubicBezTo>
                    <a:pt x="777201" y="771065"/>
                    <a:pt x="882730" y="671872"/>
                    <a:pt x="882730" y="517779"/>
                  </a:cubicBezTo>
                  <a:cubicBezTo>
                    <a:pt x="882730" y="363686"/>
                    <a:pt x="777201" y="264316"/>
                    <a:pt x="616400" y="264316"/>
                  </a:cubicBezTo>
                  <a:lnTo>
                    <a:pt x="299388" y="264316"/>
                  </a:lnTo>
                  <a:lnTo>
                    <a:pt x="299388" y="771065"/>
                  </a:lnTo>
                  <a:lnTo>
                    <a:pt x="616400" y="77106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B494BE2-4AE3-811B-FD4F-89A708267081}"/>
                </a:ext>
              </a:extLst>
            </p:cNvPr>
            <p:cNvSpPr/>
            <p:nvPr/>
          </p:nvSpPr>
          <p:spPr>
            <a:xfrm>
              <a:off x="7353874" y="0"/>
              <a:ext cx="299352" cy="1641501"/>
            </a:xfrm>
            <a:custGeom>
              <a:avLst/>
              <a:gdLst>
                <a:gd name="connsiteX0" fmla="*/ 0 w 299352"/>
                <a:gd name="connsiteY0" fmla="*/ 0 h 1641501"/>
                <a:gd name="connsiteX1" fmla="*/ 299353 w 299352"/>
                <a:gd name="connsiteY1" fmla="*/ 0 h 1641501"/>
                <a:gd name="connsiteX2" fmla="*/ 299353 w 299352"/>
                <a:gd name="connsiteY2" fmla="*/ 1641501 h 1641501"/>
                <a:gd name="connsiteX3" fmla="*/ 0 w 299352"/>
                <a:gd name="connsiteY3" fmla="*/ 1641501 h 164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352" h="1641501">
                  <a:moveTo>
                    <a:pt x="0" y="0"/>
                  </a:moveTo>
                  <a:lnTo>
                    <a:pt x="299353" y="0"/>
                  </a:lnTo>
                  <a:lnTo>
                    <a:pt x="299353" y="1641501"/>
                  </a:lnTo>
                  <a:lnTo>
                    <a:pt x="0" y="164150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0CF6634-B64B-14E4-F581-3343177B6FDF}"/>
                </a:ext>
              </a:extLst>
            </p:cNvPr>
            <p:cNvSpPr/>
            <p:nvPr/>
          </p:nvSpPr>
          <p:spPr>
            <a:xfrm>
              <a:off x="4194142" y="2211422"/>
              <a:ext cx="3804244" cy="3387498"/>
            </a:xfrm>
            <a:custGeom>
              <a:avLst/>
              <a:gdLst>
                <a:gd name="connsiteX0" fmla="*/ 0 w 3804244"/>
                <a:gd name="connsiteY0" fmla="*/ 2258474 h 3387498"/>
                <a:gd name="connsiteX1" fmla="*/ 0 w 3804244"/>
                <a:gd name="connsiteY1" fmla="*/ 0 h 3387498"/>
                <a:gd name="connsiteX2" fmla="*/ 1902105 w 3804244"/>
                <a:gd name="connsiteY2" fmla="*/ 1129237 h 3387498"/>
                <a:gd name="connsiteX3" fmla="*/ 3804245 w 3804244"/>
                <a:gd name="connsiteY3" fmla="*/ 0 h 3387498"/>
                <a:gd name="connsiteX4" fmla="*/ 3804245 w 3804244"/>
                <a:gd name="connsiteY4" fmla="*/ 2258474 h 3387498"/>
                <a:gd name="connsiteX5" fmla="*/ 3733610 w 3804244"/>
                <a:gd name="connsiteY5" fmla="*/ 2300258 h 3387498"/>
                <a:gd name="connsiteX6" fmla="*/ 1902105 w 3804244"/>
                <a:gd name="connsiteY6" fmla="*/ 3387498 h 3387498"/>
                <a:gd name="connsiteX7" fmla="*/ 0 w 3804244"/>
                <a:gd name="connsiteY7" fmla="*/ 2258474 h 3387498"/>
                <a:gd name="connsiteX8" fmla="*/ 3329081 w 3804244"/>
                <a:gd name="connsiteY8" fmla="*/ 364252 h 3387498"/>
                <a:gd name="connsiteX9" fmla="*/ 2040479 w 3804244"/>
                <a:gd name="connsiteY9" fmla="*/ 1129237 h 3387498"/>
                <a:gd name="connsiteX10" fmla="*/ 1971186 w 3804244"/>
                <a:gd name="connsiteY10" fmla="*/ 1170279 h 3387498"/>
                <a:gd name="connsiteX11" fmla="*/ 3733574 w 3804244"/>
                <a:gd name="connsiteY11" fmla="*/ 2216654 h 3387498"/>
                <a:gd name="connsiteX12" fmla="*/ 3733574 w 3804244"/>
                <a:gd name="connsiteY12" fmla="*/ 124080 h 3387498"/>
                <a:gd name="connsiteX13" fmla="*/ 3329045 w 3804244"/>
                <a:gd name="connsiteY13" fmla="*/ 364252 h 338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04244" h="3387498">
                  <a:moveTo>
                    <a:pt x="0" y="2258474"/>
                  </a:moveTo>
                  <a:lnTo>
                    <a:pt x="0" y="0"/>
                  </a:lnTo>
                  <a:lnTo>
                    <a:pt x="1902105" y="1129237"/>
                  </a:lnTo>
                  <a:lnTo>
                    <a:pt x="3804245" y="0"/>
                  </a:lnTo>
                  <a:lnTo>
                    <a:pt x="3804245" y="2258474"/>
                  </a:lnTo>
                  <a:lnTo>
                    <a:pt x="3733610" y="2300258"/>
                  </a:lnTo>
                  <a:lnTo>
                    <a:pt x="1902105" y="3387498"/>
                  </a:lnTo>
                  <a:lnTo>
                    <a:pt x="0" y="2258474"/>
                  </a:lnTo>
                  <a:close/>
                  <a:moveTo>
                    <a:pt x="3329081" y="364252"/>
                  </a:moveTo>
                  <a:lnTo>
                    <a:pt x="2040479" y="1129237"/>
                  </a:lnTo>
                  <a:lnTo>
                    <a:pt x="1971186" y="1170279"/>
                  </a:lnTo>
                  <a:lnTo>
                    <a:pt x="3733574" y="2216654"/>
                  </a:lnTo>
                  <a:lnTo>
                    <a:pt x="3733574" y="124080"/>
                  </a:lnTo>
                  <a:lnTo>
                    <a:pt x="3329045" y="36425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0741A7-4B43-05C4-DF42-E85F65E6C87C}"/>
              </a:ext>
            </a:extLst>
          </p:cNvPr>
          <p:cNvSpPr/>
          <p:nvPr/>
        </p:nvSpPr>
        <p:spPr>
          <a:xfrm>
            <a:off x="-1291466" y="6210000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FEFBFB-AE60-AABE-E467-B999428D3CDC}"/>
              </a:ext>
            </a:extLst>
          </p:cNvPr>
          <p:cNvSpPr txBox="1"/>
          <p:nvPr/>
        </p:nvSpPr>
        <p:spPr>
          <a:xfrm>
            <a:off x="648000" y="644625"/>
            <a:ext cx="5448000" cy="5386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rgbClr val="CA2322"/>
              </a:buClr>
            </a:pPr>
            <a:r>
              <a:rPr lang="en-GB" sz="3500" b="1" dirty="0">
                <a:solidFill>
                  <a:srgbClr val="CA2525"/>
                </a:solidFill>
                <a:latin typeface="Basic Sans Black" pitchFamily="2" charset="77"/>
              </a:rPr>
              <a:t>An Intro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9311B-D2EA-47A6-137D-3E60B0E3545F}"/>
              </a:ext>
            </a:extLst>
          </p:cNvPr>
          <p:cNvSpPr txBox="1"/>
          <p:nvPr/>
        </p:nvSpPr>
        <p:spPr>
          <a:xfrm>
            <a:off x="648000" y="2254018"/>
            <a:ext cx="5448000" cy="3566851"/>
          </a:xfrm>
          <a:prstGeom prst="rect">
            <a:avLst/>
          </a:prstGeom>
          <a:noFill/>
        </p:spPr>
        <p:txBody>
          <a:bodyPr wrap="square" lIns="0" tIns="0" rIns="0" bIns="0" numCol="1" spcCol="360000" rtlCol="0" anchor="ctr" anchorCtr="0">
            <a:noAutofit/>
          </a:bodyPr>
          <a:lstStyle/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Founded by </a:t>
            </a: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Rob Mayo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 in </a:t>
            </a: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January 2020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TPI Partner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 Broker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Team of </a:t>
            </a: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22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 across </a:t>
            </a: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3 offices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Insuring </a:t>
            </a: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8,228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 developments </a:t>
            </a:r>
          </a:p>
          <a:p>
            <a:pPr marL="342900" indent="-342900">
              <a:spcAft>
                <a:spcPts val="1000"/>
              </a:spcAft>
              <a:buClr>
                <a:srgbClr val="CA2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05151"/>
                </a:solidFill>
                <a:latin typeface="Basic Sans Bold" pitchFamily="2" charset="77"/>
              </a:rPr>
              <a:t>Formed in </a:t>
            </a: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June 2023, </a:t>
            </a:r>
            <a:r>
              <a:rPr lang="en-GB" sz="2000" b="1" dirty="0" err="1">
                <a:solidFill>
                  <a:srgbClr val="405151"/>
                </a:solidFill>
                <a:latin typeface="Basic Sans Bold" pitchFamily="2" charset="77"/>
              </a:rPr>
              <a:t>Insurety</a:t>
            </a: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 Protect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 now insures </a:t>
            </a: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over 2,000 developments.</a:t>
            </a:r>
            <a:endParaRPr lang="en-GB" sz="3000" b="1" dirty="0">
              <a:solidFill>
                <a:srgbClr val="405151"/>
              </a:solidFill>
              <a:latin typeface="Basic Sans Bold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C68C11-315F-3B04-3DE8-709D9AB93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6240" y="478296"/>
            <a:ext cx="2479040" cy="871265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4AB6567-F878-8584-30E2-530ACF04C303}"/>
              </a:ext>
            </a:extLst>
          </p:cNvPr>
          <p:cNvSpPr/>
          <p:nvPr/>
        </p:nvSpPr>
        <p:spPr>
          <a:xfrm>
            <a:off x="6096000" y="-1719"/>
            <a:ext cx="9123426" cy="6859719"/>
          </a:xfrm>
          <a:prstGeom prst="parallelogram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47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5CB0F-E78A-A3A2-8B41-7AB236A9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80" t="8584" r="17808" b="11872"/>
          <a:stretch/>
        </p:blipFill>
        <p:spPr>
          <a:xfrm>
            <a:off x="2104898" y="648000"/>
            <a:ext cx="7982204" cy="55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142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8D2CF189-E325-D84E-328E-2C9A035ED4C5}"/>
              </a:ext>
            </a:extLst>
          </p:cNvPr>
          <p:cNvSpPr/>
          <p:nvPr/>
        </p:nvSpPr>
        <p:spPr>
          <a:xfrm>
            <a:off x="1656525" y="1000633"/>
            <a:ext cx="9221596" cy="4103751"/>
          </a:xfrm>
          <a:custGeom>
            <a:avLst/>
            <a:gdLst>
              <a:gd name="connsiteX0" fmla="*/ 9221596 w 9221596"/>
              <a:gd name="connsiteY0" fmla="*/ 4103751 h 4103751"/>
              <a:gd name="connsiteX1" fmla="*/ 0 w 9221596"/>
              <a:gd name="connsiteY1" fmla="*/ 4103751 h 4103751"/>
              <a:gd name="connsiteX2" fmla="*/ 0 w 9221596"/>
              <a:gd name="connsiteY2" fmla="*/ 4098989 h 4103751"/>
              <a:gd name="connsiteX3" fmla="*/ 9221532 w 9221596"/>
              <a:gd name="connsiteY3" fmla="*/ 4098989 h 4103751"/>
              <a:gd name="connsiteX4" fmla="*/ 9221532 w 9221596"/>
              <a:gd name="connsiteY4" fmla="*/ 4103751 h 4103751"/>
              <a:gd name="connsiteX5" fmla="*/ 9221596 w 9221596"/>
              <a:gd name="connsiteY5" fmla="*/ 3422714 h 4103751"/>
              <a:gd name="connsiteX6" fmla="*/ 0 w 9221596"/>
              <a:gd name="connsiteY6" fmla="*/ 3422714 h 4103751"/>
              <a:gd name="connsiteX7" fmla="*/ 0 w 9221596"/>
              <a:gd name="connsiteY7" fmla="*/ 3417951 h 4103751"/>
              <a:gd name="connsiteX8" fmla="*/ 9221532 w 9221596"/>
              <a:gd name="connsiteY8" fmla="*/ 3417951 h 4103751"/>
              <a:gd name="connsiteX9" fmla="*/ 9221532 w 9221596"/>
              <a:gd name="connsiteY9" fmla="*/ 3422714 h 4103751"/>
              <a:gd name="connsiteX10" fmla="*/ 9221596 w 9221596"/>
              <a:gd name="connsiteY10" fmla="*/ 2737422 h 4103751"/>
              <a:gd name="connsiteX11" fmla="*/ 0 w 9221596"/>
              <a:gd name="connsiteY11" fmla="*/ 2737422 h 4103751"/>
              <a:gd name="connsiteX12" fmla="*/ 0 w 9221596"/>
              <a:gd name="connsiteY12" fmla="*/ 2732659 h 4103751"/>
              <a:gd name="connsiteX13" fmla="*/ 9221532 w 9221596"/>
              <a:gd name="connsiteY13" fmla="*/ 2732659 h 4103751"/>
              <a:gd name="connsiteX14" fmla="*/ 9221532 w 9221596"/>
              <a:gd name="connsiteY14" fmla="*/ 2737422 h 4103751"/>
              <a:gd name="connsiteX15" fmla="*/ 9221596 w 9221596"/>
              <a:gd name="connsiteY15" fmla="*/ 2056384 h 4103751"/>
              <a:gd name="connsiteX16" fmla="*/ 0 w 9221596"/>
              <a:gd name="connsiteY16" fmla="*/ 2056384 h 4103751"/>
              <a:gd name="connsiteX17" fmla="*/ 0 w 9221596"/>
              <a:gd name="connsiteY17" fmla="*/ 2051622 h 4103751"/>
              <a:gd name="connsiteX18" fmla="*/ 9221532 w 9221596"/>
              <a:gd name="connsiteY18" fmla="*/ 2051622 h 4103751"/>
              <a:gd name="connsiteX19" fmla="*/ 9221532 w 9221596"/>
              <a:gd name="connsiteY19" fmla="*/ 2056384 h 4103751"/>
              <a:gd name="connsiteX20" fmla="*/ 9221596 w 9221596"/>
              <a:gd name="connsiteY20" fmla="*/ 1371092 h 4103751"/>
              <a:gd name="connsiteX21" fmla="*/ 0 w 9221596"/>
              <a:gd name="connsiteY21" fmla="*/ 1371092 h 4103751"/>
              <a:gd name="connsiteX22" fmla="*/ 0 w 9221596"/>
              <a:gd name="connsiteY22" fmla="*/ 1366330 h 4103751"/>
              <a:gd name="connsiteX23" fmla="*/ 9221532 w 9221596"/>
              <a:gd name="connsiteY23" fmla="*/ 1366330 h 4103751"/>
              <a:gd name="connsiteX24" fmla="*/ 9221532 w 9221596"/>
              <a:gd name="connsiteY24" fmla="*/ 1371092 h 4103751"/>
              <a:gd name="connsiteX25" fmla="*/ 9221596 w 9221596"/>
              <a:gd name="connsiteY25" fmla="*/ 690055 h 4103751"/>
              <a:gd name="connsiteX26" fmla="*/ 0 w 9221596"/>
              <a:gd name="connsiteY26" fmla="*/ 690055 h 4103751"/>
              <a:gd name="connsiteX27" fmla="*/ 0 w 9221596"/>
              <a:gd name="connsiteY27" fmla="*/ 685292 h 4103751"/>
              <a:gd name="connsiteX28" fmla="*/ 9221532 w 9221596"/>
              <a:gd name="connsiteY28" fmla="*/ 685292 h 4103751"/>
              <a:gd name="connsiteX29" fmla="*/ 9221532 w 9221596"/>
              <a:gd name="connsiteY29" fmla="*/ 690055 h 4103751"/>
              <a:gd name="connsiteX30" fmla="*/ 9221596 w 9221596"/>
              <a:gd name="connsiteY30" fmla="*/ 4763 h 4103751"/>
              <a:gd name="connsiteX31" fmla="*/ 0 w 9221596"/>
              <a:gd name="connsiteY31" fmla="*/ 4763 h 4103751"/>
              <a:gd name="connsiteX32" fmla="*/ 0 w 9221596"/>
              <a:gd name="connsiteY32" fmla="*/ 0 h 4103751"/>
              <a:gd name="connsiteX33" fmla="*/ 9221532 w 9221596"/>
              <a:gd name="connsiteY33" fmla="*/ 0 h 4103751"/>
              <a:gd name="connsiteX34" fmla="*/ 9221532 w 9221596"/>
              <a:gd name="connsiteY34" fmla="*/ 4763 h 410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21596" h="4103751">
                <a:moveTo>
                  <a:pt x="9221596" y="4103751"/>
                </a:moveTo>
                <a:lnTo>
                  <a:pt x="0" y="4103751"/>
                </a:lnTo>
                <a:lnTo>
                  <a:pt x="0" y="4098989"/>
                </a:lnTo>
                <a:lnTo>
                  <a:pt x="9221532" y="4098989"/>
                </a:lnTo>
                <a:lnTo>
                  <a:pt x="9221532" y="4103751"/>
                </a:lnTo>
                <a:close/>
                <a:moveTo>
                  <a:pt x="9221596" y="3422714"/>
                </a:moveTo>
                <a:lnTo>
                  <a:pt x="0" y="3422714"/>
                </a:lnTo>
                <a:lnTo>
                  <a:pt x="0" y="3417951"/>
                </a:lnTo>
                <a:lnTo>
                  <a:pt x="9221532" y="3417951"/>
                </a:lnTo>
                <a:lnTo>
                  <a:pt x="9221532" y="3422714"/>
                </a:lnTo>
                <a:close/>
                <a:moveTo>
                  <a:pt x="9221596" y="2737422"/>
                </a:moveTo>
                <a:lnTo>
                  <a:pt x="0" y="2737422"/>
                </a:lnTo>
                <a:lnTo>
                  <a:pt x="0" y="2732659"/>
                </a:lnTo>
                <a:lnTo>
                  <a:pt x="9221532" y="2732659"/>
                </a:lnTo>
                <a:lnTo>
                  <a:pt x="9221532" y="2737422"/>
                </a:lnTo>
                <a:close/>
                <a:moveTo>
                  <a:pt x="9221596" y="2056384"/>
                </a:moveTo>
                <a:lnTo>
                  <a:pt x="0" y="2056384"/>
                </a:lnTo>
                <a:lnTo>
                  <a:pt x="0" y="2051622"/>
                </a:lnTo>
                <a:lnTo>
                  <a:pt x="9221532" y="2051622"/>
                </a:lnTo>
                <a:lnTo>
                  <a:pt x="9221532" y="2056384"/>
                </a:lnTo>
                <a:close/>
                <a:moveTo>
                  <a:pt x="9221596" y="1371092"/>
                </a:moveTo>
                <a:lnTo>
                  <a:pt x="0" y="1371092"/>
                </a:lnTo>
                <a:lnTo>
                  <a:pt x="0" y="1366330"/>
                </a:lnTo>
                <a:lnTo>
                  <a:pt x="9221532" y="1366330"/>
                </a:lnTo>
                <a:lnTo>
                  <a:pt x="9221532" y="1371092"/>
                </a:lnTo>
                <a:close/>
                <a:moveTo>
                  <a:pt x="9221596" y="690055"/>
                </a:moveTo>
                <a:lnTo>
                  <a:pt x="0" y="690055"/>
                </a:lnTo>
                <a:lnTo>
                  <a:pt x="0" y="685292"/>
                </a:lnTo>
                <a:lnTo>
                  <a:pt x="9221532" y="685292"/>
                </a:lnTo>
                <a:lnTo>
                  <a:pt x="9221532" y="690055"/>
                </a:lnTo>
                <a:close/>
                <a:moveTo>
                  <a:pt x="9221596" y="4763"/>
                </a:moveTo>
                <a:lnTo>
                  <a:pt x="0" y="4763"/>
                </a:lnTo>
                <a:lnTo>
                  <a:pt x="0" y="0"/>
                </a:lnTo>
                <a:lnTo>
                  <a:pt x="9221532" y="0"/>
                </a:lnTo>
                <a:lnTo>
                  <a:pt x="9221532" y="4763"/>
                </a:lnTo>
                <a:close/>
              </a:path>
            </a:pathLst>
          </a:custGeom>
          <a:solidFill>
            <a:srgbClr val="D9D9D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6E1ACE2-6F1F-58EE-4F6D-D03DE6443139}"/>
              </a:ext>
            </a:extLst>
          </p:cNvPr>
          <p:cNvSpPr/>
          <p:nvPr/>
        </p:nvSpPr>
        <p:spPr>
          <a:xfrm>
            <a:off x="1830007" y="1514855"/>
            <a:ext cx="7850949" cy="4268215"/>
          </a:xfrm>
          <a:custGeom>
            <a:avLst/>
            <a:gdLst>
              <a:gd name="connsiteX0" fmla="*/ 7685976 w 7850949"/>
              <a:gd name="connsiteY0" fmla="*/ 4022852 h 4268215"/>
              <a:gd name="connsiteX1" fmla="*/ 7850949 w 7850949"/>
              <a:gd name="connsiteY1" fmla="*/ 4022852 h 4268215"/>
              <a:gd name="connsiteX2" fmla="*/ 7850949 w 7850949"/>
              <a:gd name="connsiteY2" fmla="*/ 4268216 h 4268215"/>
              <a:gd name="connsiteX3" fmla="*/ 7685976 w 7850949"/>
              <a:gd name="connsiteY3" fmla="*/ 4268216 h 4268215"/>
              <a:gd name="connsiteX4" fmla="*/ 7685976 w 7850949"/>
              <a:gd name="connsiteY4" fmla="*/ 4022852 h 4268215"/>
              <a:gd name="connsiteX5" fmla="*/ 6150483 w 7850949"/>
              <a:gd name="connsiteY5" fmla="*/ 3853625 h 4268215"/>
              <a:gd name="connsiteX6" fmla="*/ 6311201 w 7850949"/>
              <a:gd name="connsiteY6" fmla="*/ 3853625 h 4268215"/>
              <a:gd name="connsiteX7" fmla="*/ 6311201 w 7850949"/>
              <a:gd name="connsiteY7" fmla="*/ 4268153 h 4268215"/>
              <a:gd name="connsiteX8" fmla="*/ 6150483 w 7850949"/>
              <a:gd name="connsiteY8" fmla="*/ 4268153 h 4268215"/>
              <a:gd name="connsiteX9" fmla="*/ 6150483 w 7850949"/>
              <a:gd name="connsiteY9" fmla="*/ 3853625 h 4268215"/>
              <a:gd name="connsiteX10" fmla="*/ 4614989 w 7850949"/>
              <a:gd name="connsiteY10" fmla="*/ 3815525 h 4268215"/>
              <a:gd name="connsiteX11" fmla="*/ 4775708 w 7850949"/>
              <a:gd name="connsiteY11" fmla="*/ 3815525 h 4268215"/>
              <a:gd name="connsiteX12" fmla="*/ 4775708 w 7850949"/>
              <a:gd name="connsiteY12" fmla="*/ 4268153 h 4268215"/>
              <a:gd name="connsiteX13" fmla="*/ 4614989 w 7850949"/>
              <a:gd name="connsiteY13" fmla="*/ 4268153 h 4268215"/>
              <a:gd name="connsiteX14" fmla="*/ 4614989 w 7850949"/>
              <a:gd name="connsiteY14" fmla="*/ 3815525 h 4268215"/>
              <a:gd name="connsiteX15" fmla="*/ 3075241 w 7850949"/>
              <a:gd name="connsiteY15" fmla="*/ 2106549 h 4268215"/>
              <a:gd name="connsiteX16" fmla="*/ 3235960 w 7850949"/>
              <a:gd name="connsiteY16" fmla="*/ 2106549 h 4268215"/>
              <a:gd name="connsiteX17" fmla="*/ 3235960 w 7850949"/>
              <a:gd name="connsiteY17" fmla="*/ 4268089 h 4268215"/>
              <a:gd name="connsiteX18" fmla="*/ 3075241 w 7850949"/>
              <a:gd name="connsiteY18" fmla="*/ 4268089 h 4268215"/>
              <a:gd name="connsiteX19" fmla="*/ 3075241 w 7850949"/>
              <a:gd name="connsiteY19" fmla="*/ 2106549 h 4268215"/>
              <a:gd name="connsiteX20" fmla="*/ 1539748 w 7850949"/>
              <a:gd name="connsiteY20" fmla="*/ 0 h 4268215"/>
              <a:gd name="connsiteX21" fmla="*/ 1700466 w 7850949"/>
              <a:gd name="connsiteY21" fmla="*/ 0 h 4268215"/>
              <a:gd name="connsiteX22" fmla="*/ 1700466 w 7850949"/>
              <a:gd name="connsiteY22" fmla="*/ 4268153 h 4268215"/>
              <a:gd name="connsiteX23" fmla="*/ 1539748 w 7850949"/>
              <a:gd name="connsiteY23" fmla="*/ 4268153 h 4268215"/>
              <a:gd name="connsiteX24" fmla="*/ 1539748 w 7850949"/>
              <a:gd name="connsiteY24" fmla="*/ 64 h 4268215"/>
              <a:gd name="connsiteX25" fmla="*/ 0 w 7850949"/>
              <a:gd name="connsiteY25" fmla="*/ 2741105 h 4268215"/>
              <a:gd name="connsiteX26" fmla="*/ 160718 w 7850949"/>
              <a:gd name="connsiteY26" fmla="*/ 2741105 h 4268215"/>
              <a:gd name="connsiteX27" fmla="*/ 160718 w 7850949"/>
              <a:gd name="connsiteY27" fmla="*/ 4268153 h 4268215"/>
              <a:gd name="connsiteX28" fmla="*/ 0 w 7850949"/>
              <a:gd name="connsiteY28" fmla="*/ 4268153 h 4268215"/>
              <a:gd name="connsiteX29" fmla="*/ 0 w 7850949"/>
              <a:gd name="connsiteY29" fmla="*/ 2741105 h 426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50949" h="4268215">
                <a:moveTo>
                  <a:pt x="7685976" y="4022852"/>
                </a:moveTo>
                <a:lnTo>
                  <a:pt x="7850949" y="4022852"/>
                </a:lnTo>
                <a:lnTo>
                  <a:pt x="7850949" y="4268216"/>
                </a:lnTo>
                <a:lnTo>
                  <a:pt x="7685976" y="4268216"/>
                </a:lnTo>
                <a:lnTo>
                  <a:pt x="7685976" y="4022852"/>
                </a:lnTo>
                <a:close/>
                <a:moveTo>
                  <a:pt x="6150483" y="3853625"/>
                </a:moveTo>
                <a:lnTo>
                  <a:pt x="6311201" y="3853625"/>
                </a:lnTo>
                <a:lnTo>
                  <a:pt x="6311201" y="4268153"/>
                </a:lnTo>
                <a:lnTo>
                  <a:pt x="6150483" y="4268153"/>
                </a:lnTo>
                <a:lnTo>
                  <a:pt x="6150483" y="3853625"/>
                </a:lnTo>
                <a:close/>
                <a:moveTo>
                  <a:pt x="4614989" y="3815525"/>
                </a:moveTo>
                <a:lnTo>
                  <a:pt x="4775708" y="3815525"/>
                </a:lnTo>
                <a:lnTo>
                  <a:pt x="4775708" y="4268153"/>
                </a:lnTo>
                <a:lnTo>
                  <a:pt x="4614989" y="4268153"/>
                </a:lnTo>
                <a:lnTo>
                  <a:pt x="4614989" y="3815525"/>
                </a:lnTo>
                <a:close/>
                <a:moveTo>
                  <a:pt x="3075241" y="2106549"/>
                </a:moveTo>
                <a:lnTo>
                  <a:pt x="3235960" y="2106549"/>
                </a:lnTo>
                <a:lnTo>
                  <a:pt x="3235960" y="4268089"/>
                </a:lnTo>
                <a:lnTo>
                  <a:pt x="3075241" y="4268089"/>
                </a:lnTo>
                <a:lnTo>
                  <a:pt x="3075241" y="2106549"/>
                </a:lnTo>
                <a:close/>
                <a:moveTo>
                  <a:pt x="1539748" y="0"/>
                </a:moveTo>
                <a:lnTo>
                  <a:pt x="1700466" y="0"/>
                </a:lnTo>
                <a:lnTo>
                  <a:pt x="1700466" y="4268153"/>
                </a:lnTo>
                <a:lnTo>
                  <a:pt x="1539748" y="4268153"/>
                </a:lnTo>
                <a:lnTo>
                  <a:pt x="1539748" y="64"/>
                </a:lnTo>
                <a:close/>
                <a:moveTo>
                  <a:pt x="0" y="2741105"/>
                </a:moveTo>
                <a:lnTo>
                  <a:pt x="160718" y="2741105"/>
                </a:lnTo>
                <a:lnTo>
                  <a:pt x="160718" y="4268153"/>
                </a:lnTo>
                <a:lnTo>
                  <a:pt x="0" y="4268153"/>
                </a:lnTo>
                <a:lnTo>
                  <a:pt x="0" y="2741105"/>
                </a:lnTo>
                <a:close/>
              </a:path>
            </a:pathLst>
          </a:custGeom>
          <a:solidFill>
            <a:srgbClr val="0071B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92F5B3A-155F-0448-8449-1857D6724ED8}"/>
              </a:ext>
            </a:extLst>
          </p:cNvPr>
          <p:cNvSpPr/>
          <p:nvPr/>
        </p:nvSpPr>
        <p:spPr>
          <a:xfrm>
            <a:off x="2037334" y="4941252"/>
            <a:ext cx="7846694" cy="841819"/>
          </a:xfrm>
          <a:custGeom>
            <a:avLst/>
            <a:gdLst>
              <a:gd name="connsiteX0" fmla="*/ 7685976 w 7846694"/>
              <a:gd name="connsiteY0" fmla="*/ 659892 h 841819"/>
              <a:gd name="connsiteX1" fmla="*/ 7846695 w 7846694"/>
              <a:gd name="connsiteY1" fmla="*/ 659892 h 841819"/>
              <a:gd name="connsiteX2" fmla="*/ 7846695 w 7846694"/>
              <a:gd name="connsiteY2" fmla="*/ 841756 h 841819"/>
              <a:gd name="connsiteX3" fmla="*/ 7685976 w 7846694"/>
              <a:gd name="connsiteY3" fmla="*/ 841756 h 841819"/>
              <a:gd name="connsiteX4" fmla="*/ 7685976 w 7846694"/>
              <a:gd name="connsiteY4" fmla="*/ 659892 h 841819"/>
              <a:gd name="connsiteX5" fmla="*/ 6146228 w 7846694"/>
              <a:gd name="connsiteY5" fmla="*/ 689483 h 841819"/>
              <a:gd name="connsiteX6" fmla="*/ 6306947 w 7846694"/>
              <a:gd name="connsiteY6" fmla="*/ 689483 h 841819"/>
              <a:gd name="connsiteX7" fmla="*/ 6306947 w 7846694"/>
              <a:gd name="connsiteY7" fmla="*/ 841756 h 841819"/>
              <a:gd name="connsiteX8" fmla="*/ 6146228 w 7846694"/>
              <a:gd name="connsiteY8" fmla="*/ 841756 h 841819"/>
              <a:gd name="connsiteX9" fmla="*/ 6146228 w 7846694"/>
              <a:gd name="connsiteY9" fmla="*/ 689483 h 841819"/>
              <a:gd name="connsiteX10" fmla="*/ 4610735 w 7846694"/>
              <a:gd name="connsiteY10" fmla="*/ 693738 h 841819"/>
              <a:gd name="connsiteX11" fmla="*/ 4771453 w 7846694"/>
              <a:gd name="connsiteY11" fmla="*/ 693738 h 841819"/>
              <a:gd name="connsiteX12" fmla="*/ 4771453 w 7846694"/>
              <a:gd name="connsiteY12" fmla="*/ 841819 h 841819"/>
              <a:gd name="connsiteX13" fmla="*/ 4610735 w 7846694"/>
              <a:gd name="connsiteY13" fmla="*/ 841819 h 841819"/>
              <a:gd name="connsiteX14" fmla="*/ 4610735 w 7846694"/>
              <a:gd name="connsiteY14" fmla="*/ 693738 h 841819"/>
              <a:gd name="connsiteX15" fmla="*/ 3075241 w 7846694"/>
              <a:gd name="connsiteY15" fmla="*/ 736028 h 841819"/>
              <a:gd name="connsiteX16" fmla="*/ 3235960 w 7846694"/>
              <a:gd name="connsiteY16" fmla="*/ 736028 h 841819"/>
              <a:gd name="connsiteX17" fmla="*/ 3235960 w 7846694"/>
              <a:gd name="connsiteY17" fmla="*/ 841756 h 841819"/>
              <a:gd name="connsiteX18" fmla="*/ 3075241 w 7846694"/>
              <a:gd name="connsiteY18" fmla="*/ 841756 h 841819"/>
              <a:gd name="connsiteX19" fmla="*/ 3075241 w 7846694"/>
              <a:gd name="connsiteY19" fmla="*/ 736028 h 841819"/>
              <a:gd name="connsiteX20" fmla="*/ 1535494 w 7846694"/>
              <a:gd name="connsiteY20" fmla="*/ 778319 h 841819"/>
              <a:gd name="connsiteX21" fmla="*/ 1696212 w 7846694"/>
              <a:gd name="connsiteY21" fmla="*/ 778319 h 841819"/>
              <a:gd name="connsiteX22" fmla="*/ 1696212 w 7846694"/>
              <a:gd name="connsiteY22" fmla="*/ 841756 h 841819"/>
              <a:gd name="connsiteX23" fmla="*/ 1535494 w 7846694"/>
              <a:gd name="connsiteY23" fmla="*/ 841756 h 841819"/>
              <a:gd name="connsiteX24" fmla="*/ 1535494 w 7846694"/>
              <a:gd name="connsiteY24" fmla="*/ 778319 h 841819"/>
              <a:gd name="connsiteX25" fmla="*/ 0 w 7846694"/>
              <a:gd name="connsiteY25" fmla="*/ 0 h 841819"/>
              <a:gd name="connsiteX26" fmla="*/ 160718 w 7846694"/>
              <a:gd name="connsiteY26" fmla="*/ 0 h 841819"/>
              <a:gd name="connsiteX27" fmla="*/ 160718 w 7846694"/>
              <a:gd name="connsiteY27" fmla="*/ 841756 h 841819"/>
              <a:gd name="connsiteX28" fmla="*/ 0 w 7846694"/>
              <a:gd name="connsiteY28" fmla="*/ 841756 h 841819"/>
              <a:gd name="connsiteX29" fmla="*/ 0 w 7846694"/>
              <a:gd name="connsiteY29" fmla="*/ 0 h 84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46694" h="841819">
                <a:moveTo>
                  <a:pt x="7685976" y="659892"/>
                </a:moveTo>
                <a:lnTo>
                  <a:pt x="7846695" y="659892"/>
                </a:lnTo>
                <a:lnTo>
                  <a:pt x="7846695" y="841756"/>
                </a:lnTo>
                <a:lnTo>
                  <a:pt x="7685976" y="841756"/>
                </a:lnTo>
                <a:lnTo>
                  <a:pt x="7685976" y="659892"/>
                </a:lnTo>
                <a:close/>
                <a:moveTo>
                  <a:pt x="6146228" y="689483"/>
                </a:moveTo>
                <a:lnTo>
                  <a:pt x="6306947" y="689483"/>
                </a:lnTo>
                <a:lnTo>
                  <a:pt x="6306947" y="841756"/>
                </a:lnTo>
                <a:lnTo>
                  <a:pt x="6146228" y="841756"/>
                </a:lnTo>
                <a:lnTo>
                  <a:pt x="6146228" y="689483"/>
                </a:lnTo>
                <a:close/>
                <a:moveTo>
                  <a:pt x="4610735" y="693738"/>
                </a:moveTo>
                <a:lnTo>
                  <a:pt x="4771453" y="693738"/>
                </a:lnTo>
                <a:lnTo>
                  <a:pt x="4771453" y="841819"/>
                </a:lnTo>
                <a:lnTo>
                  <a:pt x="4610735" y="841819"/>
                </a:lnTo>
                <a:lnTo>
                  <a:pt x="4610735" y="693738"/>
                </a:lnTo>
                <a:close/>
                <a:moveTo>
                  <a:pt x="3075241" y="736028"/>
                </a:moveTo>
                <a:lnTo>
                  <a:pt x="3235960" y="736028"/>
                </a:lnTo>
                <a:lnTo>
                  <a:pt x="3235960" y="841756"/>
                </a:lnTo>
                <a:lnTo>
                  <a:pt x="3075241" y="841756"/>
                </a:lnTo>
                <a:lnTo>
                  <a:pt x="3075241" y="736028"/>
                </a:lnTo>
                <a:close/>
                <a:moveTo>
                  <a:pt x="1535494" y="778319"/>
                </a:moveTo>
                <a:lnTo>
                  <a:pt x="1696212" y="778319"/>
                </a:lnTo>
                <a:lnTo>
                  <a:pt x="1696212" y="841756"/>
                </a:lnTo>
                <a:lnTo>
                  <a:pt x="1535494" y="841756"/>
                </a:lnTo>
                <a:lnTo>
                  <a:pt x="1535494" y="778319"/>
                </a:lnTo>
                <a:close/>
                <a:moveTo>
                  <a:pt x="0" y="0"/>
                </a:moveTo>
                <a:lnTo>
                  <a:pt x="160718" y="0"/>
                </a:lnTo>
                <a:lnTo>
                  <a:pt x="160718" y="841756"/>
                </a:lnTo>
                <a:lnTo>
                  <a:pt x="0" y="841756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A4C5B05-6274-712E-2BF7-7D09009EDF22}"/>
              </a:ext>
            </a:extLst>
          </p:cNvPr>
          <p:cNvSpPr/>
          <p:nvPr/>
        </p:nvSpPr>
        <p:spPr>
          <a:xfrm>
            <a:off x="2240344" y="5254307"/>
            <a:ext cx="7846694" cy="528764"/>
          </a:xfrm>
          <a:custGeom>
            <a:avLst/>
            <a:gdLst>
              <a:gd name="connsiteX0" fmla="*/ 7685976 w 7846694"/>
              <a:gd name="connsiteY0" fmla="*/ 406083 h 528764"/>
              <a:gd name="connsiteX1" fmla="*/ 7846695 w 7846694"/>
              <a:gd name="connsiteY1" fmla="*/ 406083 h 528764"/>
              <a:gd name="connsiteX2" fmla="*/ 7846695 w 7846694"/>
              <a:gd name="connsiteY2" fmla="*/ 528764 h 528764"/>
              <a:gd name="connsiteX3" fmla="*/ 7685976 w 7846694"/>
              <a:gd name="connsiteY3" fmla="*/ 528764 h 528764"/>
              <a:gd name="connsiteX4" fmla="*/ 7685976 w 7846694"/>
              <a:gd name="connsiteY4" fmla="*/ 406083 h 528764"/>
              <a:gd name="connsiteX5" fmla="*/ 6150483 w 7846694"/>
              <a:gd name="connsiteY5" fmla="*/ 435673 h 528764"/>
              <a:gd name="connsiteX6" fmla="*/ 6311201 w 7846694"/>
              <a:gd name="connsiteY6" fmla="*/ 435673 h 528764"/>
              <a:gd name="connsiteX7" fmla="*/ 6311201 w 7846694"/>
              <a:gd name="connsiteY7" fmla="*/ 528764 h 528764"/>
              <a:gd name="connsiteX8" fmla="*/ 6150483 w 7846694"/>
              <a:gd name="connsiteY8" fmla="*/ 528764 h 528764"/>
              <a:gd name="connsiteX9" fmla="*/ 6150483 w 7846694"/>
              <a:gd name="connsiteY9" fmla="*/ 435673 h 528764"/>
              <a:gd name="connsiteX10" fmla="*/ 4610735 w 7846694"/>
              <a:gd name="connsiteY10" fmla="*/ 444119 h 528764"/>
              <a:gd name="connsiteX11" fmla="*/ 4771453 w 7846694"/>
              <a:gd name="connsiteY11" fmla="*/ 444119 h 528764"/>
              <a:gd name="connsiteX12" fmla="*/ 4771453 w 7846694"/>
              <a:gd name="connsiteY12" fmla="*/ 528701 h 528764"/>
              <a:gd name="connsiteX13" fmla="*/ 4610735 w 7846694"/>
              <a:gd name="connsiteY13" fmla="*/ 528701 h 528764"/>
              <a:gd name="connsiteX14" fmla="*/ 4610735 w 7846694"/>
              <a:gd name="connsiteY14" fmla="*/ 444119 h 528764"/>
              <a:gd name="connsiteX15" fmla="*/ 3075241 w 7846694"/>
              <a:gd name="connsiteY15" fmla="*/ 469519 h 528764"/>
              <a:gd name="connsiteX16" fmla="*/ 3235960 w 7846694"/>
              <a:gd name="connsiteY16" fmla="*/ 469519 h 528764"/>
              <a:gd name="connsiteX17" fmla="*/ 3235960 w 7846694"/>
              <a:gd name="connsiteY17" fmla="*/ 528764 h 528764"/>
              <a:gd name="connsiteX18" fmla="*/ 3075241 w 7846694"/>
              <a:gd name="connsiteY18" fmla="*/ 528764 h 528764"/>
              <a:gd name="connsiteX19" fmla="*/ 3075241 w 7846694"/>
              <a:gd name="connsiteY19" fmla="*/ 469519 h 528764"/>
              <a:gd name="connsiteX20" fmla="*/ 1539748 w 7846694"/>
              <a:gd name="connsiteY20" fmla="*/ 21146 h 528764"/>
              <a:gd name="connsiteX21" fmla="*/ 1700466 w 7846694"/>
              <a:gd name="connsiteY21" fmla="*/ 21146 h 528764"/>
              <a:gd name="connsiteX22" fmla="*/ 1700466 w 7846694"/>
              <a:gd name="connsiteY22" fmla="*/ 528764 h 528764"/>
              <a:gd name="connsiteX23" fmla="*/ 1539748 w 7846694"/>
              <a:gd name="connsiteY23" fmla="*/ 528764 h 528764"/>
              <a:gd name="connsiteX24" fmla="*/ 1539748 w 7846694"/>
              <a:gd name="connsiteY24" fmla="*/ 21146 h 528764"/>
              <a:gd name="connsiteX25" fmla="*/ 0 w 7846694"/>
              <a:gd name="connsiteY25" fmla="*/ 0 h 528764"/>
              <a:gd name="connsiteX26" fmla="*/ 160718 w 7846694"/>
              <a:gd name="connsiteY26" fmla="*/ 0 h 528764"/>
              <a:gd name="connsiteX27" fmla="*/ 160718 w 7846694"/>
              <a:gd name="connsiteY27" fmla="*/ 528764 h 528764"/>
              <a:gd name="connsiteX28" fmla="*/ 0 w 7846694"/>
              <a:gd name="connsiteY28" fmla="*/ 528764 h 528764"/>
              <a:gd name="connsiteX29" fmla="*/ 0 w 7846694"/>
              <a:gd name="connsiteY29" fmla="*/ 0 h 52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46694" h="528764">
                <a:moveTo>
                  <a:pt x="7685976" y="406083"/>
                </a:moveTo>
                <a:lnTo>
                  <a:pt x="7846695" y="406083"/>
                </a:lnTo>
                <a:lnTo>
                  <a:pt x="7846695" y="528764"/>
                </a:lnTo>
                <a:lnTo>
                  <a:pt x="7685976" y="528764"/>
                </a:lnTo>
                <a:lnTo>
                  <a:pt x="7685976" y="406083"/>
                </a:lnTo>
                <a:close/>
                <a:moveTo>
                  <a:pt x="6150483" y="435673"/>
                </a:moveTo>
                <a:lnTo>
                  <a:pt x="6311201" y="435673"/>
                </a:lnTo>
                <a:lnTo>
                  <a:pt x="6311201" y="528764"/>
                </a:lnTo>
                <a:lnTo>
                  <a:pt x="6150483" y="528764"/>
                </a:lnTo>
                <a:lnTo>
                  <a:pt x="6150483" y="435673"/>
                </a:lnTo>
                <a:close/>
                <a:moveTo>
                  <a:pt x="4610735" y="444119"/>
                </a:moveTo>
                <a:lnTo>
                  <a:pt x="4771453" y="444119"/>
                </a:lnTo>
                <a:lnTo>
                  <a:pt x="4771453" y="528701"/>
                </a:lnTo>
                <a:lnTo>
                  <a:pt x="4610735" y="528701"/>
                </a:lnTo>
                <a:lnTo>
                  <a:pt x="4610735" y="444119"/>
                </a:lnTo>
                <a:close/>
                <a:moveTo>
                  <a:pt x="3075241" y="469519"/>
                </a:moveTo>
                <a:lnTo>
                  <a:pt x="3235960" y="469519"/>
                </a:lnTo>
                <a:lnTo>
                  <a:pt x="3235960" y="528764"/>
                </a:lnTo>
                <a:lnTo>
                  <a:pt x="3075241" y="528764"/>
                </a:lnTo>
                <a:lnTo>
                  <a:pt x="3075241" y="469519"/>
                </a:lnTo>
                <a:close/>
                <a:moveTo>
                  <a:pt x="1539748" y="21146"/>
                </a:moveTo>
                <a:lnTo>
                  <a:pt x="1700466" y="21146"/>
                </a:lnTo>
                <a:lnTo>
                  <a:pt x="1700466" y="528764"/>
                </a:lnTo>
                <a:lnTo>
                  <a:pt x="1539748" y="528764"/>
                </a:lnTo>
                <a:lnTo>
                  <a:pt x="1539748" y="21146"/>
                </a:lnTo>
                <a:close/>
                <a:moveTo>
                  <a:pt x="0" y="0"/>
                </a:moveTo>
                <a:lnTo>
                  <a:pt x="160718" y="0"/>
                </a:lnTo>
                <a:lnTo>
                  <a:pt x="160718" y="528764"/>
                </a:lnTo>
                <a:lnTo>
                  <a:pt x="0" y="528764"/>
                </a:lnTo>
                <a:lnTo>
                  <a:pt x="0" y="0"/>
                </a:lnTo>
                <a:close/>
              </a:path>
            </a:pathLst>
          </a:custGeom>
          <a:solidFill>
            <a:srgbClr val="F7931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819992B-7995-7961-5E74-9A01021EF65E}"/>
              </a:ext>
            </a:extLst>
          </p:cNvPr>
          <p:cNvSpPr/>
          <p:nvPr/>
        </p:nvSpPr>
        <p:spPr>
          <a:xfrm>
            <a:off x="2443353" y="5673090"/>
            <a:ext cx="7850949" cy="109981"/>
          </a:xfrm>
          <a:custGeom>
            <a:avLst/>
            <a:gdLst>
              <a:gd name="connsiteX0" fmla="*/ 7690230 w 7850949"/>
              <a:gd name="connsiteY0" fmla="*/ 93027 h 109981"/>
              <a:gd name="connsiteX1" fmla="*/ 7850949 w 7850949"/>
              <a:gd name="connsiteY1" fmla="*/ 93027 h 109981"/>
              <a:gd name="connsiteX2" fmla="*/ 7850949 w 7850949"/>
              <a:gd name="connsiteY2" fmla="*/ 109918 h 109981"/>
              <a:gd name="connsiteX3" fmla="*/ 7690230 w 7850949"/>
              <a:gd name="connsiteY3" fmla="*/ 109918 h 109981"/>
              <a:gd name="connsiteX4" fmla="*/ 7690230 w 7850949"/>
              <a:gd name="connsiteY4" fmla="*/ 93027 h 109981"/>
              <a:gd name="connsiteX5" fmla="*/ 6150483 w 7850949"/>
              <a:gd name="connsiteY5" fmla="*/ 97282 h 109981"/>
              <a:gd name="connsiteX6" fmla="*/ 6311202 w 7850949"/>
              <a:gd name="connsiteY6" fmla="*/ 97282 h 109981"/>
              <a:gd name="connsiteX7" fmla="*/ 6311202 w 7850949"/>
              <a:gd name="connsiteY7" fmla="*/ 109982 h 109981"/>
              <a:gd name="connsiteX8" fmla="*/ 6150483 w 7850949"/>
              <a:gd name="connsiteY8" fmla="*/ 109982 h 109981"/>
              <a:gd name="connsiteX9" fmla="*/ 6150483 w 7850949"/>
              <a:gd name="connsiteY9" fmla="*/ 97282 h 109981"/>
              <a:gd name="connsiteX10" fmla="*/ 4614990 w 7850949"/>
              <a:gd name="connsiteY10" fmla="*/ 97282 h 109981"/>
              <a:gd name="connsiteX11" fmla="*/ 4775708 w 7850949"/>
              <a:gd name="connsiteY11" fmla="*/ 97282 h 109981"/>
              <a:gd name="connsiteX12" fmla="*/ 4775708 w 7850949"/>
              <a:gd name="connsiteY12" fmla="*/ 109982 h 109981"/>
              <a:gd name="connsiteX13" fmla="*/ 4614990 w 7850949"/>
              <a:gd name="connsiteY13" fmla="*/ 109982 h 109981"/>
              <a:gd name="connsiteX14" fmla="*/ 4614990 w 7850949"/>
              <a:gd name="connsiteY14" fmla="*/ 97282 h 109981"/>
              <a:gd name="connsiteX15" fmla="*/ 3075241 w 7850949"/>
              <a:gd name="connsiteY15" fmla="*/ 97282 h 109981"/>
              <a:gd name="connsiteX16" fmla="*/ 3235960 w 7850949"/>
              <a:gd name="connsiteY16" fmla="*/ 97282 h 109981"/>
              <a:gd name="connsiteX17" fmla="*/ 3235960 w 7850949"/>
              <a:gd name="connsiteY17" fmla="*/ 109982 h 109981"/>
              <a:gd name="connsiteX18" fmla="*/ 3075241 w 7850949"/>
              <a:gd name="connsiteY18" fmla="*/ 109982 h 109981"/>
              <a:gd name="connsiteX19" fmla="*/ 3075241 w 7850949"/>
              <a:gd name="connsiteY19" fmla="*/ 97282 h 109981"/>
              <a:gd name="connsiteX20" fmla="*/ 1539748 w 7850949"/>
              <a:gd name="connsiteY20" fmla="*/ 0 h 109981"/>
              <a:gd name="connsiteX21" fmla="*/ 1700466 w 7850949"/>
              <a:gd name="connsiteY21" fmla="*/ 0 h 109981"/>
              <a:gd name="connsiteX22" fmla="*/ 1700466 w 7850949"/>
              <a:gd name="connsiteY22" fmla="*/ 109982 h 109981"/>
              <a:gd name="connsiteX23" fmla="*/ 1539748 w 7850949"/>
              <a:gd name="connsiteY23" fmla="*/ 109982 h 109981"/>
              <a:gd name="connsiteX24" fmla="*/ 1539748 w 7850949"/>
              <a:gd name="connsiteY24" fmla="*/ 0 h 109981"/>
              <a:gd name="connsiteX25" fmla="*/ 0 w 7850949"/>
              <a:gd name="connsiteY25" fmla="*/ 4254 h 109981"/>
              <a:gd name="connsiteX26" fmla="*/ 164973 w 7850949"/>
              <a:gd name="connsiteY26" fmla="*/ 4254 h 109981"/>
              <a:gd name="connsiteX27" fmla="*/ 164973 w 7850949"/>
              <a:gd name="connsiteY27" fmla="*/ 109982 h 109981"/>
              <a:gd name="connsiteX28" fmla="*/ 0 w 7850949"/>
              <a:gd name="connsiteY28" fmla="*/ 109982 h 109981"/>
              <a:gd name="connsiteX29" fmla="*/ 0 w 7850949"/>
              <a:gd name="connsiteY29" fmla="*/ 4254 h 10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50949" h="109981">
                <a:moveTo>
                  <a:pt x="7690230" y="93027"/>
                </a:moveTo>
                <a:lnTo>
                  <a:pt x="7850949" y="93027"/>
                </a:lnTo>
                <a:lnTo>
                  <a:pt x="7850949" y="109918"/>
                </a:lnTo>
                <a:lnTo>
                  <a:pt x="7690230" y="109918"/>
                </a:lnTo>
                <a:lnTo>
                  <a:pt x="7690230" y="93027"/>
                </a:lnTo>
                <a:close/>
                <a:moveTo>
                  <a:pt x="6150483" y="97282"/>
                </a:moveTo>
                <a:lnTo>
                  <a:pt x="6311202" y="97282"/>
                </a:lnTo>
                <a:lnTo>
                  <a:pt x="6311202" y="109982"/>
                </a:lnTo>
                <a:lnTo>
                  <a:pt x="6150483" y="109982"/>
                </a:lnTo>
                <a:lnTo>
                  <a:pt x="6150483" y="97282"/>
                </a:lnTo>
                <a:close/>
                <a:moveTo>
                  <a:pt x="4614990" y="97282"/>
                </a:moveTo>
                <a:lnTo>
                  <a:pt x="4775708" y="97282"/>
                </a:lnTo>
                <a:lnTo>
                  <a:pt x="4775708" y="109982"/>
                </a:lnTo>
                <a:lnTo>
                  <a:pt x="4614990" y="109982"/>
                </a:lnTo>
                <a:lnTo>
                  <a:pt x="4614990" y="97282"/>
                </a:lnTo>
                <a:close/>
                <a:moveTo>
                  <a:pt x="3075241" y="97282"/>
                </a:moveTo>
                <a:lnTo>
                  <a:pt x="3235960" y="97282"/>
                </a:lnTo>
                <a:lnTo>
                  <a:pt x="3235960" y="109982"/>
                </a:lnTo>
                <a:lnTo>
                  <a:pt x="3075241" y="109982"/>
                </a:lnTo>
                <a:lnTo>
                  <a:pt x="3075241" y="97282"/>
                </a:lnTo>
                <a:close/>
                <a:moveTo>
                  <a:pt x="1539748" y="0"/>
                </a:moveTo>
                <a:lnTo>
                  <a:pt x="1700466" y="0"/>
                </a:lnTo>
                <a:lnTo>
                  <a:pt x="1700466" y="109982"/>
                </a:lnTo>
                <a:lnTo>
                  <a:pt x="1539748" y="109982"/>
                </a:lnTo>
                <a:lnTo>
                  <a:pt x="1539748" y="0"/>
                </a:lnTo>
                <a:close/>
                <a:moveTo>
                  <a:pt x="0" y="4254"/>
                </a:moveTo>
                <a:lnTo>
                  <a:pt x="164973" y="4254"/>
                </a:lnTo>
                <a:lnTo>
                  <a:pt x="164973" y="109982"/>
                </a:lnTo>
                <a:lnTo>
                  <a:pt x="0" y="109982"/>
                </a:lnTo>
                <a:lnTo>
                  <a:pt x="0" y="4254"/>
                </a:lnTo>
                <a:close/>
              </a:path>
            </a:pathLst>
          </a:custGeom>
          <a:solidFill>
            <a:srgbClr val="39B54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0C2CC20-D25C-2B2F-FA01-6B7F620AE7BF}"/>
              </a:ext>
            </a:extLst>
          </p:cNvPr>
          <p:cNvSpPr/>
          <p:nvPr/>
        </p:nvSpPr>
        <p:spPr>
          <a:xfrm>
            <a:off x="2650681" y="5685663"/>
            <a:ext cx="7846694" cy="97345"/>
          </a:xfrm>
          <a:custGeom>
            <a:avLst/>
            <a:gdLst>
              <a:gd name="connsiteX0" fmla="*/ 7685976 w 7846694"/>
              <a:gd name="connsiteY0" fmla="*/ 76200 h 97345"/>
              <a:gd name="connsiteX1" fmla="*/ 7846695 w 7846694"/>
              <a:gd name="connsiteY1" fmla="*/ 76200 h 97345"/>
              <a:gd name="connsiteX2" fmla="*/ 7846695 w 7846694"/>
              <a:gd name="connsiteY2" fmla="*/ 97346 h 97345"/>
              <a:gd name="connsiteX3" fmla="*/ 7685976 w 7846694"/>
              <a:gd name="connsiteY3" fmla="*/ 97346 h 97345"/>
              <a:gd name="connsiteX4" fmla="*/ 7685976 w 7846694"/>
              <a:gd name="connsiteY4" fmla="*/ 76200 h 97345"/>
              <a:gd name="connsiteX5" fmla="*/ 6150483 w 7846694"/>
              <a:gd name="connsiteY5" fmla="*/ 71946 h 97345"/>
              <a:gd name="connsiteX6" fmla="*/ 6311201 w 7846694"/>
              <a:gd name="connsiteY6" fmla="*/ 71946 h 97345"/>
              <a:gd name="connsiteX7" fmla="*/ 6311201 w 7846694"/>
              <a:gd name="connsiteY7" fmla="*/ 97346 h 97345"/>
              <a:gd name="connsiteX8" fmla="*/ 6150483 w 7846694"/>
              <a:gd name="connsiteY8" fmla="*/ 97346 h 97345"/>
              <a:gd name="connsiteX9" fmla="*/ 6150483 w 7846694"/>
              <a:gd name="connsiteY9" fmla="*/ 71946 h 97345"/>
              <a:gd name="connsiteX10" fmla="*/ 4610735 w 7846694"/>
              <a:gd name="connsiteY10" fmla="*/ 71946 h 97345"/>
              <a:gd name="connsiteX11" fmla="*/ 4771453 w 7846694"/>
              <a:gd name="connsiteY11" fmla="*/ 71946 h 97345"/>
              <a:gd name="connsiteX12" fmla="*/ 4771453 w 7846694"/>
              <a:gd name="connsiteY12" fmla="*/ 97346 h 97345"/>
              <a:gd name="connsiteX13" fmla="*/ 4610735 w 7846694"/>
              <a:gd name="connsiteY13" fmla="*/ 97346 h 97345"/>
              <a:gd name="connsiteX14" fmla="*/ 4610735 w 7846694"/>
              <a:gd name="connsiteY14" fmla="*/ 71946 h 97345"/>
              <a:gd name="connsiteX15" fmla="*/ 3075241 w 7846694"/>
              <a:gd name="connsiteY15" fmla="*/ 67691 h 97345"/>
              <a:gd name="connsiteX16" fmla="*/ 3235960 w 7846694"/>
              <a:gd name="connsiteY16" fmla="*/ 67691 h 97345"/>
              <a:gd name="connsiteX17" fmla="*/ 3235960 w 7846694"/>
              <a:gd name="connsiteY17" fmla="*/ 97282 h 97345"/>
              <a:gd name="connsiteX18" fmla="*/ 3075241 w 7846694"/>
              <a:gd name="connsiteY18" fmla="*/ 97282 h 97345"/>
              <a:gd name="connsiteX19" fmla="*/ 3075241 w 7846694"/>
              <a:gd name="connsiteY19" fmla="*/ 67691 h 97345"/>
              <a:gd name="connsiteX20" fmla="*/ 1535493 w 7846694"/>
              <a:gd name="connsiteY20" fmla="*/ 21146 h 97345"/>
              <a:gd name="connsiteX21" fmla="*/ 1696212 w 7846694"/>
              <a:gd name="connsiteY21" fmla="*/ 21146 h 97345"/>
              <a:gd name="connsiteX22" fmla="*/ 1696212 w 7846694"/>
              <a:gd name="connsiteY22" fmla="*/ 97282 h 97345"/>
              <a:gd name="connsiteX23" fmla="*/ 1535493 w 7846694"/>
              <a:gd name="connsiteY23" fmla="*/ 97282 h 97345"/>
              <a:gd name="connsiteX24" fmla="*/ 1535493 w 7846694"/>
              <a:gd name="connsiteY24" fmla="*/ 21146 h 97345"/>
              <a:gd name="connsiteX25" fmla="*/ 0 w 7846694"/>
              <a:gd name="connsiteY25" fmla="*/ 0 h 97345"/>
              <a:gd name="connsiteX26" fmla="*/ 160718 w 7846694"/>
              <a:gd name="connsiteY26" fmla="*/ 0 h 97345"/>
              <a:gd name="connsiteX27" fmla="*/ 160718 w 7846694"/>
              <a:gd name="connsiteY27" fmla="*/ 97282 h 97345"/>
              <a:gd name="connsiteX28" fmla="*/ 0 w 7846694"/>
              <a:gd name="connsiteY28" fmla="*/ 97282 h 97345"/>
              <a:gd name="connsiteX29" fmla="*/ 0 w 7846694"/>
              <a:gd name="connsiteY29" fmla="*/ 0 h 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46694" h="97345">
                <a:moveTo>
                  <a:pt x="7685976" y="76200"/>
                </a:moveTo>
                <a:lnTo>
                  <a:pt x="7846695" y="76200"/>
                </a:lnTo>
                <a:lnTo>
                  <a:pt x="7846695" y="97346"/>
                </a:lnTo>
                <a:lnTo>
                  <a:pt x="7685976" y="97346"/>
                </a:lnTo>
                <a:lnTo>
                  <a:pt x="7685976" y="76200"/>
                </a:lnTo>
                <a:close/>
                <a:moveTo>
                  <a:pt x="6150483" y="71946"/>
                </a:moveTo>
                <a:lnTo>
                  <a:pt x="6311201" y="71946"/>
                </a:lnTo>
                <a:lnTo>
                  <a:pt x="6311201" y="97346"/>
                </a:lnTo>
                <a:lnTo>
                  <a:pt x="6150483" y="97346"/>
                </a:lnTo>
                <a:lnTo>
                  <a:pt x="6150483" y="71946"/>
                </a:lnTo>
                <a:close/>
                <a:moveTo>
                  <a:pt x="4610735" y="71946"/>
                </a:moveTo>
                <a:lnTo>
                  <a:pt x="4771453" y="71946"/>
                </a:lnTo>
                <a:lnTo>
                  <a:pt x="4771453" y="97346"/>
                </a:lnTo>
                <a:lnTo>
                  <a:pt x="4610735" y="97346"/>
                </a:lnTo>
                <a:lnTo>
                  <a:pt x="4610735" y="71946"/>
                </a:lnTo>
                <a:close/>
                <a:moveTo>
                  <a:pt x="3075241" y="67691"/>
                </a:moveTo>
                <a:lnTo>
                  <a:pt x="3235960" y="67691"/>
                </a:lnTo>
                <a:lnTo>
                  <a:pt x="3235960" y="97282"/>
                </a:lnTo>
                <a:lnTo>
                  <a:pt x="3075241" y="97282"/>
                </a:lnTo>
                <a:lnTo>
                  <a:pt x="3075241" y="67691"/>
                </a:lnTo>
                <a:close/>
                <a:moveTo>
                  <a:pt x="1535493" y="21146"/>
                </a:moveTo>
                <a:lnTo>
                  <a:pt x="1696212" y="21146"/>
                </a:lnTo>
                <a:lnTo>
                  <a:pt x="1696212" y="97282"/>
                </a:lnTo>
                <a:lnTo>
                  <a:pt x="1535493" y="97282"/>
                </a:lnTo>
                <a:lnTo>
                  <a:pt x="1535493" y="21146"/>
                </a:lnTo>
                <a:close/>
                <a:moveTo>
                  <a:pt x="0" y="0"/>
                </a:moveTo>
                <a:lnTo>
                  <a:pt x="160718" y="0"/>
                </a:lnTo>
                <a:lnTo>
                  <a:pt x="160718" y="97282"/>
                </a:lnTo>
                <a:lnTo>
                  <a:pt x="0" y="97282"/>
                </a:lnTo>
                <a:lnTo>
                  <a:pt x="0" y="0"/>
                </a:lnTo>
                <a:close/>
              </a:path>
            </a:pathLst>
          </a:custGeom>
          <a:solidFill>
            <a:srgbClr val="A02B9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D952B0F-F039-3D45-5AF0-663516990589}"/>
              </a:ext>
            </a:extLst>
          </p:cNvPr>
          <p:cNvSpPr/>
          <p:nvPr/>
        </p:nvSpPr>
        <p:spPr>
          <a:xfrm>
            <a:off x="2853690" y="5740717"/>
            <a:ext cx="7846694" cy="42354"/>
          </a:xfrm>
          <a:custGeom>
            <a:avLst/>
            <a:gdLst>
              <a:gd name="connsiteX0" fmla="*/ 7685976 w 7846694"/>
              <a:gd name="connsiteY0" fmla="*/ 33846 h 42354"/>
              <a:gd name="connsiteX1" fmla="*/ 7846694 w 7846694"/>
              <a:gd name="connsiteY1" fmla="*/ 33846 h 42354"/>
              <a:gd name="connsiteX2" fmla="*/ 7846694 w 7846694"/>
              <a:gd name="connsiteY2" fmla="*/ 42291 h 42354"/>
              <a:gd name="connsiteX3" fmla="*/ 7685976 w 7846694"/>
              <a:gd name="connsiteY3" fmla="*/ 42291 h 42354"/>
              <a:gd name="connsiteX4" fmla="*/ 7685976 w 7846694"/>
              <a:gd name="connsiteY4" fmla="*/ 33846 h 42354"/>
              <a:gd name="connsiteX5" fmla="*/ 6150483 w 7846694"/>
              <a:gd name="connsiteY5" fmla="*/ 38100 h 42354"/>
              <a:gd name="connsiteX6" fmla="*/ 6311202 w 7846694"/>
              <a:gd name="connsiteY6" fmla="*/ 38100 h 42354"/>
              <a:gd name="connsiteX7" fmla="*/ 6311202 w 7846694"/>
              <a:gd name="connsiteY7" fmla="*/ 42354 h 42354"/>
              <a:gd name="connsiteX8" fmla="*/ 6150483 w 7846694"/>
              <a:gd name="connsiteY8" fmla="*/ 42354 h 42354"/>
              <a:gd name="connsiteX9" fmla="*/ 6150483 w 7846694"/>
              <a:gd name="connsiteY9" fmla="*/ 38100 h 42354"/>
              <a:gd name="connsiteX10" fmla="*/ 4610735 w 7846694"/>
              <a:gd name="connsiteY10" fmla="*/ 38100 h 42354"/>
              <a:gd name="connsiteX11" fmla="*/ 4775708 w 7846694"/>
              <a:gd name="connsiteY11" fmla="*/ 38100 h 42354"/>
              <a:gd name="connsiteX12" fmla="*/ 4775708 w 7846694"/>
              <a:gd name="connsiteY12" fmla="*/ 42354 h 42354"/>
              <a:gd name="connsiteX13" fmla="*/ 4610735 w 7846694"/>
              <a:gd name="connsiteY13" fmla="*/ 42354 h 42354"/>
              <a:gd name="connsiteX14" fmla="*/ 4610735 w 7846694"/>
              <a:gd name="connsiteY14" fmla="*/ 38100 h 42354"/>
              <a:gd name="connsiteX15" fmla="*/ 3075241 w 7846694"/>
              <a:gd name="connsiteY15" fmla="*/ 38100 h 42354"/>
              <a:gd name="connsiteX16" fmla="*/ 3235960 w 7846694"/>
              <a:gd name="connsiteY16" fmla="*/ 38100 h 42354"/>
              <a:gd name="connsiteX17" fmla="*/ 3235960 w 7846694"/>
              <a:gd name="connsiteY17" fmla="*/ 42354 h 42354"/>
              <a:gd name="connsiteX18" fmla="*/ 3075241 w 7846694"/>
              <a:gd name="connsiteY18" fmla="*/ 42354 h 42354"/>
              <a:gd name="connsiteX19" fmla="*/ 3075241 w 7846694"/>
              <a:gd name="connsiteY19" fmla="*/ 38100 h 42354"/>
              <a:gd name="connsiteX20" fmla="*/ 1539748 w 7846694"/>
              <a:gd name="connsiteY20" fmla="*/ 38100 h 42354"/>
              <a:gd name="connsiteX21" fmla="*/ 1700466 w 7846694"/>
              <a:gd name="connsiteY21" fmla="*/ 38100 h 42354"/>
              <a:gd name="connsiteX22" fmla="*/ 1700466 w 7846694"/>
              <a:gd name="connsiteY22" fmla="*/ 42354 h 42354"/>
              <a:gd name="connsiteX23" fmla="*/ 1539748 w 7846694"/>
              <a:gd name="connsiteY23" fmla="*/ 42354 h 42354"/>
              <a:gd name="connsiteX24" fmla="*/ 1539748 w 7846694"/>
              <a:gd name="connsiteY24" fmla="*/ 38100 h 42354"/>
              <a:gd name="connsiteX25" fmla="*/ 0 w 7846694"/>
              <a:gd name="connsiteY25" fmla="*/ 0 h 42354"/>
              <a:gd name="connsiteX26" fmla="*/ 160718 w 7846694"/>
              <a:gd name="connsiteY26" fmla="*/ 0 h 42354"/>
              <a:gd name="connsiteX27" fmla="*/ 160718 w 7846694"/>
              <a:gd name="connsiteY27" fmla="*/ 42291 h 42354"/>
              <a:gd name="connsiteX28" fmla="*/ 0 w 7846694"/>
              <a:gd name="connsiteY28" fmla="*/ 42291 h 42354"/>
              <a:gd name="connsiteX29" fmla="*/ 0 w 7846694"/>
              <a:gd name="connsiteY29" fmla="*/ 0 h 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46694" h="42354">
                <a:moveTo>
                  <a:pt x="7685976" y="33846"/>
                </a:moveTo>
                <a:lnTo>
                  <a:pt x="7846694" y="33846"/>
                </a:lnTo>
                <a:lnTo>
                  <a:pt x="7846694" y="42291"/>
                </a:lnTo>
                <a:lnTo>
                  <a:pt x="7685976" y="42291"/>
                </a:lnTo>
                <a:lnTo>
                  <a:pt x="7685976" y="33846"/>
                </a:lnTo>
                <a:close/>
                <a:moveTo>
                  <a:pt x="6150483" y="38100"/>
                </a:moveTo>
                <a:lnTo>
                  <a:pt x="6311202" y="38100"/>
                </a:lnTo>
                <a:lnTo>
                  <a:pt x="6311202" y="42354"/>
                </a:lnTo>
                <a:lnTo>
                  <a:pt x="6150483" y="42354"/>
                </a:lnTo>
                <a:lnTo>
                  <a:pt x="6150483" y="38100"/>
                </a:lnTo>
                <a:close/>
                <a:moveTo>
                  <a:pt x="4610735" y="38100"/>
                </a:moveTo>
                <a:lnTo>
                  <a:pt x="4775708" y="38100"/>
                </a:lnTo>
                <a:lnTo>
                  <a:pt x="4775708" y="42354"/>
                </a:lnTo>
                <a:lnTo>
                  <a:pt x="4610735" y="42354"/>
                </a:lnTo>
                <a:lnTo>
                  <a:pt x="4610735" y="38100"/>
                </a:lnTo>
                <a:close/>
                <a:moveTo>
                  <a:pt x="3075241" y="38100"/>
                </a:moveTo>
                <a:lnTo>
                  <a:pt x="3235960" y="38100"/>
                </a:lnTo>
                <a:lnTo>
                  <a:pt x="3235960" y="42354"/>
                </a:lnTo>
                <a:lnTo>
                  <a:pt x="3075241" y="42354"/>
                </a:lnTo>
                <a:lnTo>
                  <a:pt x="3075241" y="38100"/>
                </a:lnTo>
                <a:close/>
                <a:moveTo>
                  <a:pt x="1539748" y="38100"/>
                </a:moveTo>
                <a:lnTo>
                  <a:pt x="1700466" y="38100"/>
                </a:lnTo>
                <a:lnTo>
                  <a:pt x="1700466" y="42354"/>
                </a:lnTo>
                <a:lnTo>
                  <a:pt x="1539748" y="42354"/>
                </a:lnTo>
                <a:lnTo>
                  <a:pt x="1539748" y="38100"/>
                </a:lnTo>
                <a:close/>
                <a:moveTo>
                  <a:pt x="0" y="0"/>
                </a:moveTo>
                <a:lnTo>
                  <a:pt x="160718" y="0"/>
                </a:lnTo>
                <a:lnTo>
                  <a:pt x="160718" y="42291"/>
                </a:lnTo>
                <a:lnTo>
                  <a:pt x="0" y="42291"/>
                </a:lnTo>
                <a:lnTo>
                  <a:pt x="0" y="0"/>
                </a:lnTo>
                <a:close/>
              </a:path>
            </a:pathLst>
          </a:custGeom>
          <a:solidFill>
            <a:srgbClr val="ED1E7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C7D88EB-C192-3693-F1B2-50694A9AA90C}"/>
              </a:ext>
            </a:extLst>
          </p:cNvPr>
          <p:cNvSpPr/>
          <p:nvPr/>
        </p:nvSpPr>
        <p:spPr>
          <a:xfrm>
            <a:off x="1656525" y="5780659"/>
            <a:ext cx="9221532" cy="4762"/>
          </a:xfrm>
          <a:custGeom>
            <a:avLst/>
            <a:gdLst>
              <a:gd name="connsiteX0" fmla="*/ 0 w 9221532"/>
              <a:gd name="connsiteY0" fmla="*/ 0 h 4762"/>
              <a:gd name="connsiteX1" fmla="*/ 9221532 w 9221532"/>
              <a:gd name="connsiteY1" fmla="*/ 0 h 4762"/>
              <a:gd name="connsiteX2" fmla="*/ 9221532 w 9221532"/>
              <a:gd name="connsiteY2" fmla="*/ 4763 h 4762"/>
              <a:gd name="connsiteX3" fmla="*/ 0 w 9221532"/>
              <a:gd name="connsiteY3" fmla="*/ 4763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532" h="4762">
                <a:moveTo>
                  <a:pt x="0" y="0"/>
                </a:moveTo>
                <a:lnTo>
                  <a:pt x="9221532" y="0"/>
                </a:lnTo>
                <a:lnTo>
                  <a:pt x="9221532" y="4763"/>
                </a:lnTo>
                <a:lnTo>
                  <a:pt x="0" y="4763"/>
                </a:lnTo>
                <a:close/>
              </a:path>
            </a:pathLst>
          </a:custGeom>
          <a:solidFill>
            <a:srgbClr val="D9D9D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4120355-79A1-7905-6F6E-7DD739AE47F9}"/>
              </a:ext>
            </a:extLst>
          </p:cNvPr>
          <p:cNvSpPr/>
          <p:nvPr/>
        </p:nvSpPr>
        <p:spPr>
          <a:xfrm>
            <a:off x="1359345" y="5723763"/>
            <a:ext cx="58546" cy="76200"/>
          </a:xfrm>
          <a:custGeom>
            <a:avLst/>
            <a:gdLst>
              <a:gd name="connsiteX0" fmla="*/ 23558 w 58546"/>
              <a:gd name="connsiteY0" fmla="*/ 67501 h 76200"/>
              <a:gd name="connsiteX1" fmla="*/ 56578 w 58546"/>
              <a:gd name="connsiteY1" fmla="*/ 67501 h 76200"/>
              <a:gd name="connsiteX2" fmla="*/ 56578 w 58546"/>
              <a:gd name="connsiteY2" fmla="*/ 76200 h 76200"/>
              <a:gd name="connsiteX3" fmla="*/ 3556 w 58546"/>
              <a:gd name="connsiteY3" fmla="*/ 76200 h 76200"/>
              <a:gd name="connsiteX4" fmla="*/ 3556 w 58546"/>
              <a:gd name="connsiteY4" fmla="*/ 69786 h 76200"/>
              <a:gd name="connsiteX5" fmla="*/ 14859 w 58546"/>
              <a:gd name="connsiteY5" fmla="*/ 52959 h 76200"/>
              <a:gd name="connsiteX6" fmla="*/ 13970 w 58546"/>
              <a:gd name="connsiteY6" fmla="*/ 47498 h 76200"/>
              <a:gd name="connsiteX7" fmla="*/ 0 w 58546"/>
              <a:gd name="connsiteY7" fmla="*/ 47498 h 76200"/>
              <a:gd name="connsiteX8" fmla="*/ 0 w 58546"/>
              <a:gd name="connsiteY8" fmla="*/ 40513 h 76200"/>
              <a:gd name="connsiteX9" fmla="*/ 10414 w 58546"/>
              <a:gd name="connsiteY9" fmla="*/ 40513 h 76200"/>
              <a:gd name="connsiteX10" fmla="*/ 4699 w 58546"/>
              <a:gd name="connsiteY10" fmla="*/ 24257 h 76200"/>
              <a:gd name="connsiteX11" fmla="*/ 32258 w 58546"/>
              <a:gd name="connsiteY11" fmla="*/ 0 h 76200"/>
              <a:gd name="connsiteX12" fmla="*/ 58547 w 58546"/>
              <a:gd name="connsiteY12" fmla="*/ 14859 h 76200"/>
              <a:gd name="connsiteX13" fmla="*/ 49530 w 58546"/>
              <a:gd name="connsiteY13" fmla="*/ 18859 h 76200"/>
              <a:gd name="connsiteX14" fmla="*/ 32258 w 58546"/>
              <a:gd name="connsiteY14" fmla="*/ 9017 h 76200"/>
              <a:gd name="connsiteX15" fmla="*/ 15240 w 58546"/>
              <a:gd name="connsiteY15" fmla="*/ 24130 h 76200"/>
              <a:gd name="connsiteX16" fmla="*/ 21526 w 58546"/>
              <a:gd name="connsiteY16" fmla="*/ 40449 h 76200"/>
              <a:gd name="connsiteX17" fmla="*/ 46482 w 58546"/>
              <a:gd name="connsiteY17" fmla="*/ 40449 h 76200"/>
              <a:gd name="connsiteX18" fmla="*/ 46482 w 58546"/>
              <a:gd name="connsiteY18" fmla="*/ 47434 h 76200"/>
              <a:gd name="connsiteX19" fmla="*/ 24638 w 58546"/>
              <a:gd name="connsiteY19" fmla="*/ 47434 h 76200"/>
              <a:gd name="connsiteX20" fmla="*/ 25463 w 58546"/>
              <a:gd name="connsiteY20" fmla="*/ 52896 h 76200"/>
              <a:gd name="connsiteX21" fmla="*/ 17780 w 58546"/>
              <a:gd name="connsiteY21" fmla="*/ 67437 h 76200"/>
              <a:gd name="connsiteX22" fmla="*/ 18034 w 58546"/>
              <a:gd name="connsiteY22" fmla="*/ 67754 h 76200"/>
              <a:gd name="connsiteX23" fmla="*/ 23622 w 58546"/>
              <a:gd name="connsiteY23" fmla="*/ 67437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46" h="76200">
                <a:moveTo>
                  <a:pt x="23558" y="67501"/>
                </a:moveTo>
                <a:lnTo>
                  <a:pt x="56578" y="67501"/>
                </a:lnTo>
                <a:lnTo>
                  <a:pt x="56578" y="76200"/>
                </a:lnTo>
                <a:lnTo>
                  <a:pt x="3556" y="76200"/>
                </a:lnTo>
                <a:lnTo>
                  <a:pt x="3556" y="69786"/>
                </a:lnTo>
                <a:cubicBezTo>
                  <a:pt x="3556" y="69786"/>
                  <a:pt x="14859" y="63246"/>
                  <a:pt x="14859" y="52959"/>
                </a:cubicBezTo>
                <a:cubicBezTo>
                  <a:pt x="14859" y="50927"/>
                  <a:pt x="14541" y="49213"/>
                  <a:pt x="13970" y="47498"/>
                </a:cubicBezTo>
                <a:lnTo>
                  <a:pt x="0" y="47498"/>
                </a:lnTo>
                <a:lnTo>
                  <a:pt x="0" y="40513"/>
                </a:lnTo>
                <a:lnTo>
                  <a:pt x="10414" y="40513"/>
                </a:lnTo>
                <a:cubicBezTo>
                  <a:pt x="7683" y="36068"/>
                  <a:pt x="4699" y="31496"/>
                  <a:pt x="4699" y="24257"/>
                </a:cubicBezTo>
                <a:cubicBezTo>
                  <a:pt x="4699" y="10414"/>
                  <a:pt x="15684" y="0"/>
                  <a:pt x="32258" y="0"/>
                </a:cubicBezTo>
                <a:cubicBezTo>
                  <a:pt x="53086" y="0"/>
                  <a:pt x="58547" y="14859"/>
                  <a:pt x="58547" y="14859"/>
                </a:cubicBezTo>
                <a:lnTo>
                  <a:pt x="49530" y="18859"/>
                </a:lnTo>
                <a:cubicBezTo>
                  <a:pt x="49530" y="18859"/>
                  <a:pt x="45974" y="9017"/>
                  <a:pt x="32258" y="9017"/>
                </a:cubicBezTo>
                <a:cubicBezTo>
                  <a:pt x="22098" y="9017"/>
                  <a:pt x="15240" y="15558"/>
                  <a:pt x="15240" y="24130"/>
                </a:cubicBezTo>
                <a:cubicBezTo>
                  <a:pt x="15240" y="30416"/>
                  <a:pt x="18669" y="35306"/>
                  <a:pt x="21526" y="40449"/>
                </a:cubicBezTo>
                <a:lnTo>
                  <a:pt x="46482" y="40449"/>
                </a:lnTo>
                <a:lnTo>
                  <a:pt x="46482" y="47434"/>
                </a:lnTo>
                <a:lnTo>
                  <a:pt x="24638" y="47434"/>
                </a:lnTo>
                <a:cubicBezTo>
                  <a:pt x="25082" y="49149"/>
                  <a:pt x="25463" y="50990"/>
                  <a:pt x="25463" y="52896"/>
                </a:cubicBezTo>
                <a:cubicBezTo>
                  <a:pt x="25463" y="61214"/>
                  <a:pt x="18351" y="67056"/>
                  <a:pt x="17780" y="67437"/>
                </a:cubicBezTo>
                <a:lnTo>
                  <a:pt x="18034" y="67754"/>
                </a:lnTo>
                <a:cubicBezTo>
                  <a:pt x="18732" y="67628"/>
                  <a:pt x="20193" y="67437"/>
                  <a:pt x="23622" y="67437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06C9D75-42F1-75B6-C4C7-65F9D4A47CDC}"/>
              </a:ext>
            </a:extLst>
          </p:cNvPr>
          <p:cNvSpPr/>
          <p:nvPr/>
        </p:nvSpPr>
        <p:spPr>
          <a:xfrm>
            <a:off x="1427925" y="5723763"/>
            <a:ext cx="59435" cy="76834"/>
          </a:xfrm>
          <a:custGeom>
            <a:avLst/>
            <a:gdLst>
              <a:gd name="connsiteX0" fmla="*/ 0 w 59435"/>
              <a:gd name="connsiteY0" fmla="*/ 38545 h 76834"/>
              <a:gd name="connsiteX1" fmla="*/ 29464 w 59435"/>
              <a:gd name="connsiteY1" fmla="*/ 0 h 76834"/>
              <a:gd name="connsiteX2" fmla="*/ 59436 w 59435"/>
              <a:gd name="connsiteY2" fmla="*/ 38545 h 76834"/>
              <a:gd name="connsiteX3" fmla="*/ 29464 w 59435"/>
              <a:gd name="connsiteY3" fmla="*/ 76835 h 76834"/>
              <a:gd name="connsiteX4" fmla="*/ 0 w 59435"/>
              <a:gd name="connsiteY4" fmla="*/ 38545 h 76834"/>
              <a:gd name="connsiteX5" fmla="*/ 48959 w 59435"/>
              <a:gd name="connsiteY5" fmla="*/ 38545 h 76834"/>
              <a:gd name="connsiteX6" fmla="*/ 29528 w 59435"/>
              <a:gd name="connsiteY6" fmla="*/ 9144 h 76834"/>
              <a:gd name="connsiteX7" fmla="*/ 10541 w 59435"/>
              <a:gd name="connsiteY7" fmla="*/ 38545 h 76834"/>
              <a:gd name="connsiteX8" fmla="*/ 29528 w 59435"/>
              <a:gd name="connsiteY8" fmla="*/ 67691 h 76834"/>
              <a:gd name="connsiteX9" fmla="*/ 48959 w 59435"/>
              <a:gd name="connsiteY9" fmla="*/ 38545 h 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4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7" y="9144"/>
                  <a:pt x="29528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8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873E78B-5635-211B-6CE9-4B266CEDA591}"/>
              </a:ext>
            </a:extLst>
          </p:cNvPr>
          <p:cNvSpPr/>
          <p:nvPr/>
        </p:nvSpPr>
        <p:spPr>
          <a:xfrm>
            <a:off x="1059561" y="5042725"/>
            <a:ext cx="58547" cy="76200"/>
          </a:xfrm>
          <a:custGeom>
            <a:avLst/>
            <a:gdLst>
              <a:gd name="connsiteX0" fmla="*/ 23559 w 58547"/>
              <a:gd name="connsiteY0" fmla="*/ 67501 h 76200"/>
              <a:gd name="connsiteX1" fmla="*/ 56579 w 58547"/>
              <a:gd name="connsiteY1" fmla="*/ 67501 h 76200"/>
              <a:gd name="connsiteX2" fmla="*/ 56579 w 58547"/>
              <a:gd name="connsiteY2" fmla="*/ 76200 h 76200"/>
              <a:gd name="connsiteX3" fmla="*/ 3556 w 58547"/>
              <a:gd name="connsiteY3" fmla="*/ 76200 h 76200"/>
              <a:gd name="connsiteX4" fmla="*/ 3556 w 58547"/>
              <a:gd name="connsiteY4" fmla="*/ 69786 h 76200"/>
              <a:gd name="connsiteX5" fmla="*/ 14859 w 58547"/>
              <a:gd name="connsiteY5" fmla="*/ 52959 h 76200"/>
              <a:gd name="connsiteX6" fmla="*/ 13970 w 58547"/>
              <a:gd name="connsiteY6" fmla="*/ 47498 h 76200"/>
              <a:gd name="connsiteX7" fmla="*/ 0 w 58547"/>
              <a:gd name="connsiteY7" fmla="*/ 47498 h 76200"/>
              <a:gd name="connsiteX8" fmla="*/ 0 w 58547"/>
              <a:gd name="connsiteY8" fmla="*/ 40513 h 76200"/>
              <a:gd name="connsiteX9" fmla="*/ 10414 w 58547"/>
              <a:gd name="connsiteY9" fmla="*/ 40513 h 76200"/>
              <a:gd name="connsiteX10" fmla="*/ 4699 w 58547"/>
              <a:gd name="connsiteY10" fmla="*/ 24257 h 76200"/>
              <a:gd name="connsiteX11" fmla="*/ 32258 w 58547"/>
              <a:gd name="connsiteY11" fmla="*/ 0 h 76200"/>
              <a:gd name="connsiteX12" fmla="*/ 58547 w 58547"/>
              <a:gd name="connsiteY12" fmla="*/ 14859 h 76200"/>
              <a:gd name="connsiteX13" fmla="*/ 49530 w 58547"/>
              <a:gd name="connsiteY13" fmla="*/ 18859 h 76200"/>
              <a:gd name="connsiteX14" fmla="*/ 32258 w 58547"/>
              <a:gd name="connsiteY14" fmla="*/ 9017 h 76200"/>
              <a:gd name="connsiteX15" fmla="*/ 15240 w 58547"/>
              <a:gd name="connsiteY15" fmla="*/ 24130 h 76200"/>
              <a:gd name="connsiteX16" fmla="*/ 21526 w 58547"/>
              <a:gd name="connsiteY16" fmla="*/ 40449 h 76200"/>
              <a:gd name="connsiteX17" fmla="*/ 46418 w 58547"/>
              <a:gd name="connsiteY17" fmla="*/ 40449 h 76200"/>
              <a:gd name="connsiteX18" fmla="*/ 46418 w 58547"/>
              <a:gd name="connsiteY18" fmla="*/ 47434 h 76200"/>
              <a:gd name="connsiteX19" fmla="*/ 24574 w 58547"/>
              <a:gd name="connsiteY19" fmla="*/ 47434 h 76200"/>
              <a:gd name="connsiteX20" fmla="*/ 25337 w 58547"/>
              <a:gd name="connsiteY20" fmla="*/ 52896 h 76200"/>
              <a:gd name="connsiteX21" fmla="*/ 17653 w 58547"/>
              <a:gd name="connsiteY21" fmla="*/ 67437 h 76200"/>
              <a:gd name="connsiteX22" fmla="*/ 17907 w 58547"/>
              <a:gd name="connsiteY22" fmla="*/ 67754 h 76200"/>
              <a:gd name="connsiteX23" fmla="*/ 23495 w 58547"/>
              <a:gd name="connsiteY23" fmla="*/ 67437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47" h="76200">
                <a:moveTo>
                  <a:pt x="23559" y="67501"/>
                </a:moveTo>
                <a:lnTo>
                  <a:pt x="56579" y="67501"/>
                </a:lnTo>
                <a:lnTo>
                  <a:pt x="56579" y="76200"/>
                </a:lnTo>
                <a:lnTo>
                  <a:pt x="3556" y="76200"/>
                </a:lnTo>
                <a:lnTo>
                  <a:pt x="3556" y="69786"/>
                </a:lnTo>
                <a:cubicBezTo>
                  <a:pt x="3556" y="69786"/>
                  <a:pt x="14859" y="63246"/>
                  <a:pt x="14859" y="52959"/>
                </a:cubicBezTo>
                <a:cubicBezTo>
                  <a:pt x="14859" y="50927"/>
                  <a:pt x="14541" y="49213"/>
                  <a:pt x="13970" y="47498"/>
                </a:cubicBezTo>
                <a:lnTo>
                  <a:pt x="0" y="47498"/>
                </a:lnTo>
                <a:lnTo>
                  <a:pt x="0" y="40513"/>
                </a:lnTo>
                <a:lnTo>
                  <a:pt x="10414" y="40513"/>
                </a:lnTo>
                <a:cubicBezTo>
                  <a:pt x="7684" y="36068"/>
                  <a:pt x="4699" y="31496"/>
                  <a:pt x="4699" y="24257"/>
                </a:cubicBezTo>
                <a:cubicBezTo>
                  <a:pt x="4699" y="10414"/>
                  <a:pt x="15685" y="0"/>
                  <a:pt x="32258" y="0"/>
                </a:cubicBezTo>
                <a:cubicBezTo>
                  <a:pt x="53086" y="0"/>
                  <a:pt x="58547" y="14859"/>
                  <a:pt x="58547" y="14859"/>
                </a:cubicBezTo>
                <a:lnTo>
                  <a:pt x="49530" y="18859"/>
                </a:lnTo>
                <a:cubicBezTo>
                  <a:pt x="49530" y="18859"/>
                  <a:pt x="45974" y="9017"/>
                  <a:pt x="32258" y="9017"/>
                </a:cubicBezTo>
                <a:cubicBezTo>
                  <a:pt x="22098" y="9017"/>
                  <a:pt x="15240" y="15558"/>
                  <a:pt x="15240" y="24130"/>
                </a:cubicBezTo>
                <a:cubicBezTo>
                  <a:pt x="15240" y="30416"/>
                  <a:pt x="18669" y="35306"/>
                  <a:pt x="21526" y="40449"/>
                </a:cubicBezTo>
                <a:lnTo>
                  <a:pt x="46418" y="40449"/>
                </a:lnTo>
                <a:lnTo>
                  <a:pt x="46418" y="47434"/>
                </a:lnTo>
                <a:lnTo>
                  <a:pt x="24574" y="47434"/>
                </a:lnTo>
                <a:cubicBezTo>
                  <a:pt x="25019" y="49149"/>
                  <a:pt x="25337" y="50990"/>
                  <a:pt x="25337" y="52896"/>
                </a:cubicBezTo>
                <a:cubicBezTo>
                  <a:pt x="25337" y="61214"/>
                  <a:pt x="18224" y="67056"/>
                  <a:pt x="17653" y="67437"/>
                </a:cubicBezTo>
                <a:lnTo>
                  <a:pt x="17907" y="67754"/>
                </a:lnTo>
                <a:cubicBezTo>
                  <a:pt x="18605" y="67628"/>
                  <a:pt x="20066" y="67437"/>
                  <a:pt x="23495" y="67437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4A9ED7D-5C82-1A02-F694-046E12AE6621}"/>
              </a:ext>
            </a:extLst>
          </p:cNvPr>
          <p:cNvSpPr/>
          <p:nvPr/>
        </p:nvSpPr>
        <p:spPr>
          <a:xfrm>
            <a:off x="1125982" y="5043423"/>
            <a:ext cx="55562" cy="76136"/>
          </a:xfrm>
          <a:custGeom>
            <a:avLst/>
            <a:gdLst>
              <a:gd name="connsiteX0" fmla="*/ 50546 w 55562"/>
              <a:gd name="connsiteY0" fmla="*/ 0 h 76136"/>
              <a:gd name="connsiteX1" fmla="*/ 50546 w 55562"/>
              <a:gd name="connsiteY1" fmla="*/ 8827 h 76136"/>
              <a:gd name="connsiteX2" fmla="*/ 16446 w 55562"/>
              <a:gd name="connsiteY2" fmla="*/ 8827 h 76136"/>
              <a:gd name="connsiteX3" fmla="*/ 14414 w 55562"/>
              <a:gd name="connsiteY3" fmla="*/ 30290 h 76136"/>
              <a:gd name="connsiteX4" fmla="*/ 14732 w 55562"/>
              <a:gd name="connsiteY4" fmla="*/ 30543 h 76136"/>
              <a:gd name="connsiteX5" fmla="*/ 29845 w 55562"/>
              <a:gd name="connsiteY5" fmla="*/ 25146 h 76136"/>
              <a:gd name="connsiteX6" fmla="*/ 55562 w 55562"/>
              <a:gd name="connsiteY6" fmla="*/ 50546 h 76136"/>
              <a:gd name="connsiteX7" fmla="*/ 26860 w 55562"/>
              <a:gd name="connsiteY7" fmla="*/ 76136 h 76136"/>
              <a:gd name="connsiteX8" fmla="*/ 0 w 55562"/>
              <a:gd name="connsiteY8" fmla="*/ 62421 h 76136"/>
              <a:gd name="connsiteX9" fmla="*/ 8572 w 55562"/>
              <a:gd name="connsiteY9" fmla="*/ 56960 h 76136"/>
              <a:gd name="connsiteX10" fmla="*/ 26860 w 55562"/>
              <a:gd name="connsiteY10" fmla="*/ 66992 h 76136"/>
              <a:gd name="connsiteX11" fmla="*/ 45021 w 55562"/>
              <a:gd name="connsiteY11" fmla="*/ 50546 h 76136"/>
              <a:gd name="connsiteX12" fmla="*/ 28067 w 55562"/>
              <a:gd name="connsiteY12" fmla="*/ 34417 h 76136"/>
              <a:gd name="connsiteX13" fmla="*/ 14478 w 55562"/>
              <a:gd name="connsiteY13" fmla="*/ 40132 h 76136"/>
              <a:gd name="connsiteX14" fmla="*/ 4191 w 55562"/>
              <a:gd name="connsiteY14" fmla="*/ 40132 h 76136"/>
              <a:gd name="connsiteX15" fmla="*/ 7366 w 55562"/>
              <a:gd name="connsiteY15" fmla="*/ 0 h 76136"/>
              <a:gd name="connsiteX16" fmla="*/ 50482 w 55562"/>
              <a:gd name="connsiteY16" fmla="*/ 0 h 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562" h="76136">
                <a:moveTo>
                  <a:pt x="50546" y="0"/>
                </a:moveTo>
                <a:lnTo>
                  <a:pt x="50546" y="8827"/>
                </a:lnTo>
                <a:lnTo>
                  <a:pt x="16446" y="8827"/>
                </a:lnTo>
                <a:lnTo>
                  <a:pt x="14414" y="30290"/>
                </a:lnTo>
                <a:lnTo>
                  <a:pt x="14732" y="30543"/>
                </a:lnTo>
                <a:cubicBezTo>
                  <a:pt x="17462" y="27686"/>
                  <a:pt x="22987" y="25146"/>
                  <a:pt x="29845" y="25146"/>
                </a:cubicBezTo>
                <a:cubicBezTo>
                  <a:pt x="45275" y="25146"/>
                  <a:pt x="55562" y="35560"/>
                  <a:pt x="55562" y="50546"/>
                </a:cubicBezTo>
                <a:cubicBezTo>
                  <a:pt x="55562" y="65532"/>
                  <a:pt x="43688" y="76136"/>
                  <a:pt x="26860" y="76136"/>
                </a:cubicBezTo>
                <a:cubicBezTo>
                  <a:pt x="7747" y="76136"/>
                  <a:pt x="0" y="62421"/>
                  <a:pt x="0" y="62421"/>
                </a:cubicBezTo>
                <a:lnTo>
                  <a:pt x="8572" y="56960"/>
                </a:lnTo>
                <a:cubicBezTo>
                  <a:pt x="8572" y="56960"/>
                  <a:pt x="14541" y="66992"/>
                  <a:pt x="26860" y="66992"/>
                </a:cubicBezTo>
                <a:cubicBezTo>
                  <a:pt x="37274" y="66992"/>
                  <a:pt x="45021" y="60452"/>
                  <a:pt x="45021" y="50546"/>
                </a:cubicBezTo>
                <a:cubicBezTo>
                  <a:pt x="45021" y="40640"/>
                  <a:pt x="38163" y="34417"/>
                  <a:pt x="28067" y="34417"/>
                </a:cubicBezTo>
                <a:cubicBezTo>
                  <a:pt x="19050" y="34417"/>
                  <a:pt x="14478" y="40132"/>
                  <a:pt x="14478" y="40132"/>
                </a:cubicBezTo>
                <a:lnTo>
                  <a:pt x="4191" y="40132"/>
                </a:lnTo>
                <a:lnTo>
                  <a:pt x="7366" y="0"/>
                </a:lnTo>
                <a:lnTo>
                  <a:pt x="50482" y="0"/>
                </a:ln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39EEBB8-1B8A-D91C-B9FC-E44DAA5693BE}"/>
              </a:ext>
            </a:extLst>
          </p:cNvPr>
          <p:cNvSpPr/>
          <p:nvPr/>
        </p:nvSpPr>
        <p:spPr>
          <a:xfrm>
            <a:off x="1192022" y="5042725"/>
            <a:ext cx="59435" cy="76834"/>
          </a:xfrm>
          <a:custGeom>
            <a:avLst/>
            <a:gdLst>
              <a:gd name="connsiteX0" fmla="*/ 0 w 59435"/>
              <a:gd name="connsiteY0" fmla="*/ 38545 h 76834"/>
              <a:gd name="connsiteX1" fmla="*/ 29464 w 59435"/>
              <a:gd name="connsiteY1" fmla="*/ 0 h 76834"/>
              <a:gd name="connsiteX2" fmla="*/ 59436 w 59435"/>
              <a:gd name="connsiteY2" fmla="*/ 38545 h 76834"/>
              <a:gd name="connsiteX3" fmla="*/ 29464 w 59435"/>
              <a:gd name="connsiteY3" fmla="*/ 76835 h 76834"/>
              <a:gd name="connsiteX4" fmla="*/ 0 w 59435"/>
              <a:gd name="connsiteY4" fmla="*/ 38545 h 76834"/>
              <a:gd name="connsiteX5" fmla="*/ 48958 w 59435"/>
              <a:gd name="connsiteY5" fmla="*/ 38545 h 76834"/>
              <a:gd name="connsiteX6" fmla="*/ 29527 w 59435"/>
              <a:gd name="connsiteY6" fmla="*/ 9144 h 76834"/>
              <a:gd name="connsiteX7" fmla="*/ 10541 w 59435"/>
              <a:gd name="connsiteY7" fmla="*/ 38545 h 76834"/>
              <a:gd name="connsiteX8" fmla="*/ 29527 w 59435"/>
              <a:gd name="connsiteY8" fmla="*/ 67691 h 76834"/>
              <a:gd name="connsiteX9" fmla="*/ 48958 w 59435"/>
              <a:gd name="connsiteY9" fmla="*/ 38545 h 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4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39C51CA-5EB1-0C04-EDE9-A50AEFA6E8EF}"/>
              </a:ext>
            </a:extLst>
          </p:cNvPr>
          <p:cNvSpPr/>
          <p:nvPr/>
        </p:nvSpPr>
        <p:spPr>
          <a:xfrm>
            <a:off x="1259777" y="5106923"/>
            <a:ext cx="16002" cy="30098"/>
          </a:xfrm>
          <a:custGeom>
            <a:avLst/>
            <a:gdLst>
              <a:gd name="connsiteX0" fmla="*/ 8128 w 16002"/>
              <a:gd name="connsiteY0" fmla="*/ 0 h 30098"/>
              <a:gd name="connsiteX1" fmla="*/ 16002 w 16002"/>
              <a:gd name="connsiteY1" fmla="*/ 8827 h 30098"/>
              <a:gd name="connsiteX2" fmla="*/ 4445 w 16002"/>
              <a:gd name="connsiteY2" fmla="*/ 30099 h 30098"/>
              <a:gd name="connsiteX3" fmla="*/ 0 w 16002"/>
              <a:gd name="connsiteY3" fmla="*/ 24638 h 30098"/>
              <a:gd name="connsiteX4" fmla="*/ 7684 w 16002"/>
              <a:gd name="connsiteY4" fmla="*/ 12764 h 30098"/>
              <a:gd name="connsiteX5" fmla="*/ 952 w 16002"/>
              <a:gd name="connsiteY5" fmla="*/ 6477 h 30098"/>
              <a:gd name="connsiteX6" fmla="*/ 8128 w 16002"/>
              <a:gd name="connsiteY6" fmla="*/ 64 h 3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2" h="30098">
                <a:moveTo>
                  <a:pt x="8128" y="0"/>
                </a:moveTo>
                <a:cubicBezTo>
                  <a:pt x="12827" y="0"/>
                  <a:pt x="16002" y="3556"/>
                  <a:pt x="16002" y="8827"/>
                </a:cubicBezTo>
                <a:cubicBezTo>
                  <a:pt x="16002" y="22987"/>
                  <a:pt x="4445" y="30099"/>
                  <a:pt x="4445" y="30099"/>
                </a:cubicBezTo>
                <a:lnTo>
                  <a:pt x="0" y="24638"/>
                </a:lnTo>
                <a:cubicBezTo>
                  <a:pt x="0" y="24638"/>
                  <a:pt x="7684" y="19241"/>
                  <a:pt x="7684" y="12764"/>
                </a:cubicBezTo>
                <a:cubicBezTo>
                  <a:pt x="4001" y="12764"/>
                  <a:pt x="952" y="10223"/>
                  <a:pt x="952" y="6477"/>
                </a:cubicBezTo>
                <a:cubicBezTo>
                  <a:pt x="952" y="2730"/>
                  <a:pt x="3683" y="64"/>
                  <a:pt x="8128" y="64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C7C7D72-60A3-D6C9-8BD9-7CE0A1808F9B}"/>
              </a:ext>
            </a:extLst>
          </p:cNvPr>
          <p:cNvSpPr/>
          <p:nvPr/>
        </p:nvSpPr>
        <p:spPr>
          <a:xfrm>
            <a:off x="1285304" y="5042725"/>
            <a:ext cx="59499" cy="76834"/>
          </a:xfrm>
          <a:custGeom>
            <a:avLst/>
            <a:gdLst>
              <a:gd name="connsiteX0" fmla="*/ 0 w 59499"/>
              <a:gd name="connsiteY0" fmla="*/ 38545 h 76834"/>
              <a:gd name="connsiteX1" fmla="*/ 29527 w 59499"/>
              <a:gd name="connsiteY1" fmla="*/ 0 h 76834"/>
              <a:gd name="connsiteX2" fmla="*/ 59499 w 59499"/>
              <a:gd name="connsiteY2" fmla="*/ 38545 h 76834"/>
              <a:gd name="connsiteX3" fmla="*/ 29527 w 59499"/>
              <a:gd name="connsiteY3" fmla="*/ 76835 h 76834"/>
              <a:gd name="connsiteX4" fmla="*/ 0 w 59499"/>
              <a:gd name="connsiteY4" fmla="*/ 38545 h 76834"/>
              <a:gd name="connsiteX5" fmla="*/ 48958 w 59499"/>
              <a:gd name="connsiteY5" fmla="*/ 38545 h 76834"/>
              <a:gd name="connsiteX6" fmla="*/ 29527 w 59499"/>
              <a:gd name="connsiteY6" fmla="*/ 9144 h 76834"/>
              <a:gd name="connsiteX7" fmla="*/ 10541 w 59499"/>
              <a:gd name="connsiteY7" fmla="*/ 38545 h 76834"/>
              <a:gd name="connsiteX8" fmla="*/ 29527 w 59499"/>
              <a:gd name="connsiteY8" fmla="*/ 67691 h 76834"/>
              <a:gd name="connsiteX9" fmla="*/ 48958 w 59499"/>
              <a:gd name="connsiteY9" fmla="*/ 38545 h 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4">
                <a:moveTo>
                  <a:pt x="0" y="38545"/>
                </a:moveTo>
                <a:cubicBezTo>
                  <a:pt x="0" y="13843"/>
                  <a:pt x="10604" y="0"/>
                  <a:pt x="29527" y="0"/>
                </a:cubicBezTo>
                <a:cubicBezTo>
                  <a:pt x="48450" y="0"/>
                  <a:pt x="59499" y="13843"/>
                  <a:pt x="59499" y="38545"/>
                </a:cubicBezTo>
                <a:cubicBezTo>
                  <a:pt x="59499" y="63246"/>
                  <a:pt x="48768" y="76835"/>
                  <a:pt x="29527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BD0B14D-F948-737A-571A-4CA93DC51DD1}"/>
              </a:ext>
            </a:extLst>
          </p:cNvPr>
          <p:cNvSpPr/>
          <p:nvPr/>
        </p:nvSpPr>
        <p:spPr>
          <a:xfrm>
            <a:off x="1356614" y="5042725"/>
            <a:ext cx="59435" cy="76834"/>
          </a:xfrm>
          <a:custGeom>
            <a:avLst/>
            <a:gdLst>
              <a:gd name="connsiteX0" fmla="*/ 0 w 59435"/>
              <a:gd name="connsiteY0" fmla="*/ 38545 h 76834"/>
              <a:gd name="connsiteX1" fmla="*/ 29464 w 59435"/>
              <a:gd name="connsiteY1" fmla="*/ 0 h 76834"/>
              <a:gd name="connsiteX2" fmla="*/ 59436 w 59435"/>
              <a:gd name="connsiteY2" fmla="*/ 38545 h 76834"/>
              <a:gd name="connsiteX3" fmla="*/ 29464 w 59435"/>
              <a:gd name="connsiteY3" fmla="*/ 76835 h 76834"/>
              <a:gd name="connsiteX4" fmla="*/ 0 w 59435"/>
              <a:gd name="connsiteY4" fmla="*/ 38545 h 76834"/>
              <a:gd name="connsiteX5" fmla="*/ 48959 w 59435"/>
              <a:gd name="connsiteY5" fmla="*/ 38545 h 76834"/>
              <a:gd name="connsiteX6" fmla="*/ 29527 w 59435"/>
              <a:gd name="connsiteY6" fmla="*/ 9144 h 76834"/>
              <a:gd name="connsiteX7" fmla="*/ 10541 w 59435"/>
              <a:gd name="connsiteY7" fmla="*/ 38545 h 76834"/>
              <a:gd name="connsiteX8" fmla="*/ 29527 w 59435"/>
              <a:gd name="connsiteY8" fmla="*/ 67691 h 76834"/>
              <a:gd name="connsiteX9" fmla="*/ 48959 w 59435"/>
              <a:gd name="connsiteY9" fmla="*/ 38545 h 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4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6" y="9144"/>
                  <a:pt x="29527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A25AEE4-5ED1-DB00-69F2-1AB5AEC104DE}"/>
              </a:ext>
            </a:extLst>
          </p:cNvPr>
          <p:cNvSpPr/>
          <p:nvPr/>
        </p:nvSpPr>
        <p:spPr>
          <a:xfrm>
            <a:off x="1427925" y="5042725"/>
            <a:ext cx="59499" cy="76834"/>
          </a:xfrm>
          <a:custGeom>
            <a:avLst/>
            <a:gdLst>
              <a:gd name="connsiteX0" fmla="*/ 0 w 59499"/>
              <a:gd name="connsiteY0" fmla="*/ 38545 h 76834"/>
              <a:gd name="connsiteX1" fmla="*/ 29528 w 59499"/>
              <a:gd name="connsiteY1" fmla="*/ 0 h 76834"/>
              <a:gd name="connsiteX2" fmla="*/ 59500 w 59499"/>
              <a:gd name="connsiteY2" fmla="*/ 38545 h 76834"/>
              <a:gd name="connsiteX3" fmla="*/ 29528 w 59499"/>
              <a:gd name="connsiteY3" fmla="*/ 76835 h 76834"/>
              <a:gd name="connsiteX4" fmla="*/ 0 w 59499"/>
              <a:gd name="connsiteY4" fmla="*/ 38545 h 76834"/>
              <a:gd name="connsiteX5" fmla="*/ 48959 w 59499"/>
              <a:gd name="connsiteY5" fmla="*/ 38545 h 76834"/>
              <a:gd name="connsiteX6" fmla="*/ 29528 w 59499"/>
              <a:gd name="connsiteY6" fmla="*/ 9144 h 76834"/>
              <a:gd name="connsiteX7" fmla="*/ 10541 w 59499"/>
              <a:gd name="connsiteY7" fmla="*/ 38545 h 76834"/>
              <a:gd name="connsiteX8" fmla="*/ 29528 w 59499"/>
              <a:gd name="connsiteY8" fmla="*/ 67691 h 76834"/>
              <a:gd name="connsiteX9" fmla="*/ 48959 w 59499"/>
              <a:gd name="connsiteY9" fmla="*/ 38545 h 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4">
                <a:moveTo>
                  <a:pt x="0" y="38545"/>
                </a:moveTo>
                <a:cubicBezTo>
                  <a:pt x="0" y="13843"/>
                  <a:pt x="10604" y="0"/>
                  <a:pt x="29528" y="0"/>
                </a:cubicBezTo>
                <a:cubicBezTo>
                  <a:pt x="48451" y="0"/>
                  <a:pt x="59500" y="13843"/>
                  <a:pt x="59500" y="38545"/>
                </a:cubicBezTo>
                <a:cubicBezTo>
                  <a:pt x="59500" y="63246"/>
                  <a:pt x="48768" y="76835"/>
                  <a:pt x="29528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7" y="9144"/>
                  <a:pt x="29528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8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A16A185-3226-663E-E9C5-F5D7314C97DF}"/>
              </a:ext>
            </a:extLst>
          </p:cNvPr>
          <p:cNvSpPr/>
          <p:nvPr/>
        </p:nvSpPr>
        <p:spPr>
          <a:xfrm>
            <a:off x="1009841" y="4357433"/>
            <a:ext cx="58547" cy="76200"/>
          </a:xfrm>
          <a:custGeom>
            <a:avLst/>
            <a:gdLst>
              <a:gd name="connsiteX0" fmla="*/ 23559 w 58547"/>
              <a:gd name="connsiteY0" fmla="*/ 67501 h 76200"/>
              <a:gd name="connsiteX1" fmla="*/ 56579 w 58547"/>
              <a:gd name="connsiteY1" fmla="*/ 67501 h 76200"/>
              <a:gd name="connsiteX2" fmla="*/ 56579 w 58547"/>
              <a:gd name="connsiteY2" fmla="*/ 76200 h 76200"/>
              <a:gd name="connsiteX3" fmla="*/ 3556 w 58547"/>
              <a:gd name="connsiteY3" fmla="*/ 76200 h 76200"/>
              <a:gd name="connsiteX4" fmla="*/ 3556 w 58547"/>
              <a:gd name="connsiteY4" fmla="*/ 69786 h 76200"/>
              <a:gd name="connsiteX5" fmla="*/ 14859 w 58547"/>
              <a:gd name="connsiteY5" fmla="*/ 52959 h 76200"/>
              <a:gd name="connsiteX6" fmla="*/ 13970 w 58547"/>
              <a:gd name="connsiteY6" fmla="*/ 47498 h 76200"/>
              <a:gd name="connsiteX7" fmla="*/ 0 w 58547"/>
              <a:gd name="connsiteY7" fmla="*/ 47498 h 76200"/>
              <a:gd name="connsiteX8" fmla="*/ 0 w 58547"/>
              <a:gd name="connsiteY8" fmla="*/ 40513 h 76200"/>
              <a:gd name="connsiteX9" fmla="*/ 10414 w 58547"/>
              <a:gd name="connsiteY9" fmla="*/ 40513 h 76200"/>
              <a:gd name="connsiteX10" fmla="*/ 4699 w 58547"/>
              <a:gd name="connsiteY10" fmla="*/ 24257 h 76200"/>
              <a:gd name="connsiteX11" fmla="*/ 32258 w 58547"/>
              <a:gd name="connsiteY11" fmla="*/ 0 h 76200"/>
              <a:gd name="connsiteX12" fmla="*/ 58547 w 58547"/>
              <a:gd name="connsiteY12" fmla="*/ 14859 h 76200"/>
              <a:gd name="connsiteX13" fmla="*/ 49530 w 58547"/>
              <a:gd name="connsiteY13" fmla="*/ 18859 h 76200"/>
              <a:gd name="connsiteX14" fmla="*/ 32258 w 58547"/>
              <a:gd name="connsiteY14" fmla="*/ 9017 h 76200"/>
              <a:gd name="connsiteX15" fmla="*/ 15240 w 58547"/>
              <a:gd name="connsiteY15" fmla="*/ 24130 h 76200"/>
              <a:gd name="connsiteX16" fmla="*/ 21526 w 58547"/>
              <a:gd name="connsiteY16" fmla="*/ 40513 h 76200"/>
              <a:gd name="connsiteX17" fmla="*/ 46418 w 58547"/>
              <a:gd name="connsiteY17" fmla="*/ 40513 h 76200"/>
              <a:gd name="connsiteX18" fmla="*/ 46418 w 58547"/>
              <a:gd name="connsiteY18" fmla="*/ 47498 h 76200"/>
              <a:gd name="connsiteX19" fmla="*/ 24574 w 58547"/>
              <a:gd name="connsiteY19" fmla="*/ 47498 h 76200"/>
              <a:gd name="connsiteX20" fmla="*/ 25337 w 58547"/>
              <a:gd name="connsiteY20" fmla="*/ 52959 h 76200"/>
              <a:gd name="connsiteX21" fmla="*/ 17653 w 58547"/>
              <a:gd name="connsiteY21" fmla="*/ 67501 h 76200"/>
              <a:gd name="connsiteX22" fmla="*/ 17907 w 58547"/>
              <a:gd name="connsiteY22" fmla="*/ 67818 h 76200"/>
              <a:gd name="connsiteX23" fmla="*/ 23495 w 58547"/>
              <a:gd name="connsiteY23" fmla="*/ 67501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47" h="76200">
                <a:moveTo>
                  <a:pt x="23559" y="67501"/>
                </a:moveTo>
                <a:lnTo>
                  <a:pt x="56579" y="67501"/>
                </a:lnTo>
                <a:lnTo>
                  <a:pt x="56579" y="76200"/>
                </a:lnTo>
                <a:lnTo>
                  <a:pt x="3556" y="76200"/>
                </a:lnTo>
                <a:lnTo>
                  <a:pt x="3556" y="69786"/>
                </a:lnTo>
                <a:cubicBezTo>
                  <a:pt x="3556" y="69786"/>
                  <a:pt x="14859" y="63246"/>
                  <a:pt x="14859" y="52959"/>
                </a:cubicBezTo>
                <a:cubicBezTo>
                  <a:pt x="14859" y="50927"/>
                  <a:pt x="14542" y="49213"/>
                  <a:pt x="13970" y="47498"/>
                </a:cubicBezTo>
                <a:lnTo>
                  <a:pt x="0" y="47498"/>
                </a:lnTo>
                <a:lnTo>
                  <a:pt x="0" y="40513"/>
                </a:lnTo>
                <a:lnTo>
                  <a:pt x="10414" y="40513"/>
                </a:lnTo>
                <a:cubicBezTo>
                  <a:pt x="7684" y="36068"/>
                  <a:pt x="4699" y="31496"/>
                  <a:pt x="4699" y="24257"/>
                </a:cubicBezTo>
                <a:cubicBezTo>
                  <a:pt x="4699" y="10414"/>
                  <a:pt x="15685" y="0"/>
                  <a:pt x="32258" y="0"/>
                </a:cubicBezTo>
                <a:cubicBezTo>
                  <a:pt x="53086" y="0"/>
                  <a:pt x="58547" y="14859"/>
                  <a:pt x="58547" y="14859"/>
                </a:cubicBezTo>
                <a:lnTo>
                  <a:pt x="49530" y="18859"/>
                </a:lnTo>
                <a:cubicBezTo>
                  <a:pt x="49530" y="18859"/>
                  <a:pt x="45974" y="9017"/>
                  <a:pt x="32258" y="9017"/>
                </a:cubicBezTo>
                <a:cubicBezTo>
                  <a:pt x="22098" y="9017"/>
                  <a:pt x="15240" y="15557"/>
                  <a:pt x="15240" y="24130"/>
                </a:cubicBezTo>
                <a:cubicBezTo>
                  <a:pt x="15240" y="30416"/>
                  <a:pt x="18669" y="35306"/>
                  <a:pt x="21526" y="40513"/>
                </a:cubicBezTo>
                <a:lnTo>
                  <a:pt x="46418" y="40513"/>
                </a:lnTo>
                <a:lnTo>
                  <a:pt x="46418" y="47498"/>
                </a:lnTo>
                <a:lnTo>
                  <a:pt x="24574" y="47498"/>
                </a:lnTo>
                <a:cubicBezTo>
                  <a:pt x="25019" y="49213"/>
                  <a:pt x="25337" y="51054"/>
                  <a:pt x="25337" y="52959"/>
                </a:cubicBezTo>
                <a:cubicBezTo>
                  <a:pt x="25337" y="61277"/>
                  <a:pt x="18224" y="67120"/>
                  <a:pt x="17653" y="67501"/>
                </a:cubicBezTo>
                <a:lnTo>
                  <a:pt x="17907" y="67818"/>
                </a:lnTo>
                <a:cubicBezTo>
                  <a:pt x="18606" y="67691"/>
                  <a:pt x="20066" y="67501"/>
                  <a:pt x="23495" y="67501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1F59278-8A88-C689-500E-FD9CCD1B80C6}"/>
              </a:ext>
            </a:extLst>
          </p:cNvPr>
          <p:cNvSpPr/>
          <p:nvPr/>
        </p:nvSpPr>
        <p:spPr>
          <a:xfrm>
            <a:off x="1075119" y="4358132"/>
            <a:ext cx="29908" cy="75438"/>
          </a:xfrm>
          <a:custGeom>
            <a:avLst/>
            <a:gdLst>
              <a:gd name="connsiteX0" fmla="*/ 19558 w 29908"/>
              <a:gd name="connsiteY0" fmla="*/ 11240 h 75438"/>
              <a:gd name="connsiteX1" fmla="*/ 0 w 29908"/>
              <a:gd name="connsiteY1" fmla="*/ 16510 h 75438"/>
              <a:gd name="connsiteX2" fmla="*/ 0 w 29908"/>
              <a:gd name="connsiteY2" fmla="*/ 6540 h 75438"/>
              <a:gd name="connsiteX3" fmla="*/ 28575 w 29908"/>
              <a:gd name="connsiteY3" fmla="*/ 0 h 75438"/>
              <a:gd name="connsiteX4" fmla="*/ 29909 w 29908"/>
              <a:gd name="connsiteY4" fmla="*/ 0 h 75438"/>
              <a:gd name="connsiteX5" fmla="*/ 29909 w 29908"/>
              <a:gd name="connsiteY5" fmla="*/ 75438 h 75438"/>
              <a:gd name="connsiteX6" fmla="*/ 19495 w 29908"/>
              <a:gd name="connsiteY6" fmla="*/ 75438 h 75438"/>
              <a:gd name="connsiteX7" fmla="*/ 19495 w 29908"/>
              <a:gd name="connsiteY7" fmla="*/ 11176 h 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08" h="75438">
                <a:moveTo>
                  <a:pt x="19558" y="11240"/>
                </a:moveTo>
                <a:lnTo>
                  <a:pt x="0" y="16510"/>
                </a:lnTo>
                <a:lnTo>
                  <a:pt x="0" y="6540"/>
                </a:lnTo>
                <a:lnTo>
                  <a:pt x="28575" y="0"/>
                </a:lnTo>
                <a:lnTo>
                  <a:pt x="29909" y="0"/>
                </a:lnTo>
                <a:lnTo>
                  <a:pt x="29909" y="75438"/>
                </a:lnTo>
                <a:lnTo>
                  <a:pt x="19495" y="75438"/>
                </a:lnTo>
                <a:lnTo>
                  <a:pt x="19495" y="11176"/>
                </a:ln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1CC556FD-A543-4C4C-5FFB-819985EFE762}"/>
              </a:ext>
            </a:extLst>
          </p:cNvPr>
          <p:cNvSpPr/>
          <p:nvPr/>
        </p:nvSpPr>
        <p:spPr>
          <a:xfrm>
            <a:off x="1120712" y="4357496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7 w 59499"/>
              <a:gd name="connsiteY1" fmla="*/ 0 h 76835"/>
              <a:gd name="connsiteX2" fmla="*/ 59499 w 59499"/>
              <a:gd name="connsiteY2" fmla="*/ 38545 h 76835"/>
              <a:gd name="connsiteX3" fmla="*/ 29527 w 59499"/>
              <a:gd name="connsiteY3" fmla="*/ 76835 h 76835"/>
              <a:gd name="connsiteX4" fmla="*/ 0 w 59499"/>
              <a:gd name="connsiteY4" fmla="*/ 38545 h 76835"/>
              <a:gd name="connsiteX5" fmla="*/ 48958 w 59499"/>
              <a:gd name="connsiteY5" fmla="*/ 38545 h 76835"/>
              <a:gd name="connsiteX6" fmla="*/ 29527 w 59499"/>
              <a:gd name="connsiteY6" fmla="*/ 9144 h 76835"/>
              <a:gd name="connsiteX7" fmla="*/ 10541 w 59499"/>
              <a:gd name="connsiteY7" fmla="*/ 38545 h 76835"/>
              <a:gd name="connsiteX8" fmla="*/ 29527 w 59499"/>
              <a:gd name="connsiteY8" fmla="*/ 67691 h 76835"/>
              <a:gd name="connsiteX9" fmla="*/ 48958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7" y="0"/>
                </a:cubicBezTo>
                <a:cubicBezTo>
                  <a:pt x="48450" y="0"/>
                  <a:pt x="59499" y="13843"/>
                  <a:pt x="59499" y="38545"/>
                </a:cubicBezTo>
                <a:cubicBezTo>
                  <a:pt x="59499" y="63246"/>
                  <a:pt x="48768" y="76835"/>
                  <a:pt x="29527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6FE8E2C-E97C-FDD8-761C-88737734CEE7}"/>
              </a:ext>
            </a:extLst>
          </p:cNvPr>
          <p:cNvSpPr/>
          <p:nvPr/>
        </p:nvSpPr>
        <p:spPr>
          <a:xfrm>
            <a:off x="1192022" y="4357496"/>
            <a:ext cx="59435" cy="76835"/>
          </a:xfrm>
          <a:custGeom>
            <a:avLst/>
            <a:gdLst>
              <a:gd name="connsiteX0" fmla="*/ 0 w 59435"/>
              <a:gd name="connsiteY0" fmla="*/ 38545 h 76835"/>
              <a:gd name="connsiteX1" fmla="*/ 29464 w 59435"/>
              <a:gd name="connsiteY1" fmla="*/ 0 h 76835"/>
              <a:gd name="connsiteX2" fmla="*/ 59436 w 59435"/>
              <a:gd name="connsiteY2" fmla="*/ 38545 h 76835"/>
              <a:gd name="connsiteX3" fmla="*/ 29464 w 59435"/>
              <a:gd name="connsiteY3" fmla="*/ 76835 h 76835"/>
              <a:gd name="connsiteX4" fmla="*/ 0 w 59435"/>
              <a:gd name="connsiteY4" fmla="*/ 38545 h 76835"/>
              <a:gd name="connsiteX5" fmla="*/ 48958 w 59435"/>
              <a:gd name="connsiteY5" fmla="*/ 38545 h 76835"/>
              <a:gd name="connsiteX6" fmla="*/ 29527 w 59435"/>
              <a:gd name="connsiteY6" fmla="*/ 9144 h 76835"/>
              <a:gd name="connsiteX7" fmla="*/ 10541 w 59435"/>
              <a:gd name="connsiteY7" fmla="*/ 38545 h 76835"/>
              <a:gd name="connsiteX8" fmla="*/ 29527 w 59435"/>
              <a:gd name="connsiteY8" fmla="*/ 67691 h 76835"/>
              <a:gd name="connsiteX9" fmla="*/ 48958 w 59435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5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6E038DA2-E1B7-DFD2-6DB9-920B4917B2F7}"/>
              </a:ext>
            </a:extLst>
          </p:cNvPr>
          <p:cNvSpPr/>
          <p:nvPr/>
        </p:nvSpPr>
        <p:spPr>
          <a:xfrm>
            <a:off x="1259777" y="4421632"/>
            <a:ext cx="16002" cy="30098"/>
          </a:xfrm>
          <a:custGeom>
            <a:avLst/>
            <a:gdLst>
              <a:gd name="connsiteX0" fmla="*/ 8128 w 16002"/>
              <a:gd name="connsiteY0" fmla="*/ 0 h 30098"/>
              <a:gd name="connsiteX1" fmla="*/ 16002 w 16002"/>
              <a:gd name="connsiteY1" fmla="*/ 8827 h 30098"/>
              <a:gd name="connsiteX2" fmla="*/ 4445 w 16002"/>
              <a:gd name="connsiteY2" fmla="*/ 30099 h 30098"/>
              <a:gd name="connsiteX3" fmla="*/ 0 w 16002"/>
              <a:gd name="connsiteY3" fmla="*/ 24638 h 30098"/>
              <a:gd name="connsiteX4" fmla="*/ 7684 w 16002"/>
              <a:gd name="connsiteY4" fmla="*/ 12764 h 30098"/>
              <a:gd name="connsiteX5" fmla="*/ 952 w 16002"/>
              <a:gd name="connsiteY5" fmla="*/ 6477 h 30098"/>
              <a:gd name="connsiteX6" fmla="*/ 8128 w 16002"/>
              <a:gd name="connsiteY6" fmla="*/ 64 h 3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2" h="30098">
                <a:moveTo>
                  <a:pt x="8128" y="0"/>
                </a:moveTo>
                <a:cubicBezTo>
                  <a:pt x="12827" y="0"/>
                  <a:pt x="16002" y="3556"/>
                  <a:pt x="16002" y="8827"/>
                </a:cubicBezTo>
                <a:cubicBezTo>
                  <a:pt x="16002" y="22987"/>
                  <a:pt x="4445" y="30099"/>
                  <a:pt x="4445" y="30099"/>
                </a:cubicBezTo>
                <a:lnTo>
                  <a:pt x="0" y="24638"/>
                </a:lnTo>
                <a:cubicBezTo>
                  <a:pt x="0" y="24638"/>
                  <a:pt x="7684" y="19240"/>
                  <a:pt x="7684" y="12764"/>
                </a:cubicBezTo>
                <a:cubicBezTo>
                  <a:pt x="4001" y="12764"/>
                  <a:pt x="952" y="10223"/>
                  <a:pt x="952" y="6477"/>
                </a:cubicBezTo>
                <a:cubicBezTo>
                  <a:pt x="952" y="2730"/>
                  <a:pt x="3683" y="64"/>
                  <a:pt x="8128" y="64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51976A9-3A18-C507-F2E7-29E8CC038506}"/>
              </a:ext>
            </a:extLst>
          </p:cNvPr>
          <p:cNvSpPr/>
          <p:nvPr/>
        </p:nvSpPr>
        <p:spPr>
          <a:xfrm>
            <a:off x="1285304" y="4357496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7 w 59499"/>
              <a:gd name="connsiteY1" fmla="*/ 0 h 76835"/>
              <a:gd name="connsiteX2" fmla="*/ 59499 w 59499"/>
              <a:gd name="connsiteY2" fmla="*/ 38545 h 76835"/>
              <a:gd name="connsiteX3" fmla="*/ 29527 w 59499"/>
              <a:gd name="connsiteY3" fmla="*/ 76835 h 76835"/>
              <a:gd name="connsiteX4" fmla="*/ 0 w 59499"/>
              <a:gd name="connsiteY4" fmla="*/ 38545 h 76835"/>
              <a:gd name="connsiteX5" fmla="*/ 48958 w 59499"/>
              <a:gd name="connsiteY5" fmla="*/ 38545 h 76835"/>
              <a:gd name="connsiteX6" fmla="*/ 29527 w 59499"/>
              <a:gd name="connsiteY6" fmla="*/ 9144 h 76835"/>
              <a:gd name="connsiteX7" fmla="*/ 10541 w 59499"/>
              <a:gd name="connsiteY7" fmla="*/ 38545 h 76835"/>
              <a:gd name="connsiteX8" fmla="*/ 29527 w 59499"/>
              <a:gd name="connsiteY8" fmla="*/ 67691 h 76835"/>
              <a:gd name="connsiteX9" fmla="*/ 48958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7" y="0"/>
                </a:cubicBezTo>
                <a:cubicBezTo>
                  <a:pt x="48450" y="0"/>
                  <a:pt x="59499" y="13843"/>
                  <a:pt x="59499" y="38545"/>
                </a:cubicBezTo>
                <a:cubicBezTo>
                  <a:pt x="59499" y="63246"/>
                  <a:pt x="48768" y="76835"/>
                  <a:pt x="29527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09807E3F-3F4B-C608-57E9-3225F29308CA}"/>
              </a:ext>
            </a:extLst>
          </p:cNvPr>
          <p:cNvSpPr/>
          <p:nvPr/>
        </p:nvSpPr>
        <p:spPr>
          <a:xfrm>
            <a:off x="1356614" y="4357496"/>
            <a:ext cx="59435" cy="76835"/>
          </a:xfrm>
          <a:custGeom>
            <a:avLst/>
            <a:gdLst>
              <a:gd name="connsiteX0" fmla="*/ 0 w 59435"/>
              <a:gd name="connsiteY0" fmla="*/ 38545 h 76835"/>
              <a:gd name="connsiteX1" fmla="*/ 29464 w 59435"/>
              <a:gd name="connsiteY1" fmla="*/ 0 h 76835"/>
              <a:gd name="connsiteX2" fmla="*/ 59436 w 59435"/>
              <a:gd name="connsiteY2" fmla="*/ 38545 h 76835"/>
              <a:gd name="connsiteX3" fmla="*/ 29464 w 59435"/>
              <a:gd name="connsiteY3" fmla="*/ 76835 h 76835"/>
              <a:gd name="connsiteX4" fmla="*/ 0 w 59435"/>
              <a:gd name="connsiteY4" fmla="*/ 38545 h 76835"/>
              <a:gd name="connsiteX5" fmla="*/ 48959 w 59435"/>
              <a:gd name="connsiteY5" fmla="*/ 38545 h 76835"/>
              <a:gd name="connsiteX6" fmla="*/ 29527 w 59435"/>
              <a:gd name="connsiteY6" fmla="*/ 9144 h 76835"/>
              <a:gd name="connsiteX7" fmla="*/ 10541 w 59435"/>
              <a:gd name="connsiteY7" fmla="*/ 38545 h 76835"/>
              <a:gd name="connsiteX8" fmla="*/ 29527 w 59435"/>
              <a:gd name="connsiteY8" fmla="*/ 67691 h 76835"/>
              <a:gd name="connsiteX9" fmla="*/ 48959 w 59435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5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6" y="9144"/>
                  <a:pt x="29527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B9DD88D-4FC5-35A7-DB6F-6E0B592929F7}"/>
              </a:ext>
            </a:extLst>
          </p:cNvPr>
          <p:cNvSpPr/>
          <p:nvPr/>
        </p:nvSpPr>
        <p:spPr>
          <a:xfrm>
            <a:off x="1427925" y="4357496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8 w 59499"/>
              <a:gd name="connsiteY1" fmla="*/ 0 h 76835"/>
              <a:gd name="connsiteX2" fmla="*/ 59500 w 59499"/>
              <a:gd name="connsiteY2" fmla="*/ 38545 h 76835"/>
              <a:gd name="connsiteX3" fmla="*/ 29528 w 59499"/>
              <a:gd name="connsiteY3" fmla="*/ 76835 h 76835"/>
              <a:gd name="connsiteX4" fmla="*/ 0 w 59499"/>
              <a:gd name="connsiteY4" fmla="*/ 38545 h 76835"/>
              <a:gd name="connsiteX5" fmla="*/ 48959 w 59499"/>
              <a:gd name="connsiteY5" fmla="*/ 38545 h 76835"/>
              <a:gd name="connsiteX6" fmla="*/ 29528 w 59499"/>
              <a:gd name="connsiteY6" fmla="*/ 9144 h 76835"/>
              <a:gd name="connsiteX7" fmla="*/ 10541 w 59499"/>
              <a:gd name="connsiteY7" fmla="*/ 38545 h 76835"/>
              <a:gd name="connsiteX8" fmla="*/ 29528 w 59499"/>
              <a:gd name="connsiteY8" fmla="*/ 67691 h 76835"/>
              <a:gd name="connsiteX9" fmla="*/ 48959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8" y="0"/>
                </a:cubicBezTo>
                <a:cubicBezTo>
                  <a:pt x="48451" y="0"/>
                  <a:pt x="59500" y="13843"/>
                  <a:pt x="59500" y="38545"/>
                </a:cubicBezTo>
                <a:cubicBezTo>
                  <a:pt x="59500" y="63246"/>
                  <a:pt x="48768" y="76835"/>
                  <a:pt x="29528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7" y="9144"/>
                  <a:pt x="29528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8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497E6E09-57F0-F64E-56A8-E81936DE073D}"/>
              </a:ext>
            </a:extLst>
          </p:cNvPr>
          <p:cNvSpPr/>
          <p:nvPr/>
        </p:nvSpPr>
        <p:spPr>
          <a:xfrm>
            <a:off x="1017270" y="3676396"/>
            <a:ext cx="58547" cy="76200"/>
          </a:xfrm>
          <a:custGeom>
            <a:avLst/>
            <a:gdLst>
              <a:gd name="connsiteX0" fmla="*/ 23559 w 58547"/>
              <a:gd name="connsiteY0" fmla="*/ 67501 h 76200"/>
              <a:gd name="connsiteX1" fmla="*/ 56579 w 58547"/>
              <a:gd name="connsiteY1" fmla="*/ 67501 h 76200"/>
              <a:gd name="connsiteX2" fmla="*/ 56579 w 58547"/>
              <a:gd name="connsiteY2" fmla="*/ 76200 h 76200"/>
              <a:gd name="connsiteX3" fmla="*/ 3556 w 58547"/>
              <a:gd name="connsiteY3" fmla="*/ 76200 h 76200"/>
              <a:gd name="connsiteX4" fmla="*/ 3556 w 58547"/>
              <a:gd name="connsiteY4" fmla="*/ 69786 h 76200"/>
              <a:gd name="connsiteX5" fmla="*/ 14859 w 58547"/>
              <a:gd name="connsiteY5" fmla="*/ 52959 h 76200"/>
              <a:gd name="connsiteX6" fmla="*/ 13970 w 58547"/>
              <a:gd name="connsiteY6" fmla="*/ 47498 h 76200"/>
              <a:gd name="connsiteX7" fmla="*/ 0 w 58547"/>
              <a:gd name="connsiteY7" fmla="*/ 47498 h 76200"/>
              <a:gd name="connsiteX8" fmla="*/ 0 w 58547"/>
              <a:gd name="connsiteY8" fmla="*/ 40513 h 76200"/>
              <a:gd name="connsiteX9" fmla="*/ 10414 w 58547"/>
              <a:gd name="connsiteY9" fmla="*/ 40513 h 76200"/>
              <a:gd name="connsiteX10" fmla="*/ 4699 w 58547"/>
              <a:gd name="connsiteY10" fmla="*/ 24257 h 76200"/>
              <a:gd name="connsiteX11" fmla="*/ 32258 w 58547"/>
              <a:gd name="connsiteY11" fmla="*/ 0 h 76200"/>
              <a:gd name="connsiteX12" fmla="*/ 58547 w 58547"/>
              <a:gd name="connsiteY12" fmla="*/ 14859 h 76200"/>
              <a:gd name="connsiteX13" fmla="*/ 49530 w 58547"/>
              <a:gd name="connsiteY13" fmla="*/ 18859 h 76200"/>
              <a:gd name="connsiteX14" fmla="*/ 32258 w 58547"/>
              <a:gd name="connsiteY14" fmla="*/ 9017 h 76200"/>
              <a:gd name="connsiteX15" fmla="*/ 15240 w 58547"/>
              <a:gd name="connsiteY15" fmla="*/ 24130 h 76200"/>
              <a:gd name="connsiteX16" fmla="*/ 21526 w 58547"/>
              <a:gd name="connsiteY16" fmla="*/ 40513 h 76200"/>
              <a:gd name="connsiteX17" fmla="*/ 46418 w 58547"/>
              <a:gd name="connsiteY17" fmla="*/ 40513 h 76200"/>
              <a:gd name="connsiteX18" fmla="*/ 46418 w 58547"/>
              <a:gd name="connsiteY18" fmla="*/ 47498 h 76200"/>
              <a:gd name="connsiteX19" fmla="*/ 24575 w 58547"/>
              <a:gd name="connsiteY19" fmla="*/ 47498 h 76200"/>
              <a:gd name="connsiteX20" fmla="*/ 25337 w 58547"/>
              <a:gd name="connsiteY20" fmla="*/ 52959 h 76200"/>
              <a:gd name="connsiteX21" fmla="*/ 17653 w 58547"/>
              <a:gd name="connsiteY21" fmla="*/ 67501 h 76200"/>
              <a:gd name="connsiteX22" fmla="*/ 17907 w 58547"/>
              <a:gd name="connsiteY22" fmla="*/ 67818 h 76200"/>
              <a:gd name="connsiteX23" fmla="*/ 23495 w 58547"/>
              <a:gd name="connsiteY23" fmla="*/ 67501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47" h="76200">
                <a:moveTo>
                  <a:pt x="23559" y="67501"/>
                </a:moveTo>
                <a:lnTo>
                  <a:pt x="56579" y="67501"/>
                </a:lnTo>
                <a:lnTo>
                  <a:pt x="56579" y="76200"/>
                </a:lnTo>
                <a:lnTo>
                  <a:pt x="3556" y="76200"/>
                </a:lnTo>
                <a:lnTo>
                  <a:pt x="3556" y="69786"/>
                </a:lnTo>
                <a:cubicBezTo>
                  <a:pt x="3556" y="69786"/>
                  <a:pt x="14859" y="63246"/>
                  <a:pt x="14859" y="52959"/>
                </a:cubicBezTo>
                <a:cubicBezTo>
                  <a:pt x="14859" y="50927"/>
                  <a:pt x="14542" y="49213"/>
                  <a:pt x="13970" y="47498"/>
                </a:cubicBezTo>
                <a:lnTo>
                  <a:pt x="0" y="47498"/>
                </a:lnTo>
                <a:lnTo>
                  <a:pt x="0" y="40513"/>
                </a:lnTo>
                <a:lnTo>
                  <a:pt x="10414" y="40513"/>
                </a:lnTo>
                <a:cubicBezTo>
                  <a:pt x="7684" y="36068"/>
                  <a:pt x="4699" y="31496"/>
                  <a:pt x="4699" y="24257"/>
                </a:cubicBezTo>
                <a:cubicBezTo>
                  <a:pt x="4699" y="10414"/>
                  <a:pt x="15685" y="0"/>
                  <a:pt x="32258" y="0"/>
                </a:cubicBezTo>
                <a:cubicBezTo>
                  <a:pt x="53086" y="0"/>
                  <a:pt x="58547" y="14859"/>
                  <a:pt x="58547" y="14859"/>
                </a:cubicBezTo>
                <a:lnTo>
                  <a:pt x="49530" y="18859"/>
                </a:lnTo>
                <a:cubicBezTo>
                  <a:pt x="49530" y="18859"/>
                  <a:pt x="45974" y="9017"/>
                  <a:pt x="32258" y="9017"/>
                </a:cubicBezTo>
                <a:cubicBezTo>
                  <a:pt x="22098" y="9017"/>
                  <a:pt x="15240" y="15557"/>
                  <a:pt x="15240" y="24130"/>
                </a:cubicBezTo>
                <a:cubicBezTo>
                  <a:pt x="15240" y="30416"/>
                  <a:pt x="18669" y="35306"/>
                  <a:pt x="21526" y="40513"/>
                </a:cubicBezTo>
                <a:lnTo>
                  <a:pt x="46418" y="40513"/>
                </a:lnTo>
                <a:lnTo>
                  <a:pt x="46418" y="47498"/>
                </a:lnTo>
                <a:lnTo>
                  <a:pt x="24575" y="47498"/>
                </a:lnTo>
                <a:cubicBezTo>
                  <a:pt x="25019" y="49213"/>
                  <a:pt x="25337" y="51054"/>
                  <a:pt x="25337" y="52959"/>
                </a:cubicBezTo>
                <a:cubicBezTo>
                  <a:pt x="25337" y="61277"/>
                  <a:pt x="18225" y="67120"/>
                  <a:pt x="17653" y="67501"/>
                </a:cubicBezTo>
                <a:lnTo>
                  <a:pt x="17907" y="67818"/>
                </a:lnTo>
                <a:cubicBezTo>
                  <a:pt x="18606" y="67691"/>
                  <a:pt x="20066" y="67501"/>
                  <a:pt x="23495" y="67501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FAD46E8F-31E4-3084-E16F-258FD823ADEC}"/>
              </a:ext>
            </a:extLst>
          </p:cNvPr>
          <p:cNvSpPr/>
          <p:nvPr/>
        </p:nvSpPr>
        <p:spPr>
          <a:xfrm>
            <a:off x="1082548" y="3677094"/>
            <a:ext cx="29908" cy="75438"/>
          </a:xfrm>
          <a:custGeom>
            <a:avLst/>
            <a:gdLst>
              <a:gd name="connsiteX0" fmla="*/ 19558 w 29908"/>
              <a:gd name="connsiteY0" fmla="*/ 11240 h 75438"/>
              <a:gd name="connsiteX1" fmla="*/ 0 w 29908"/>
              <a:gd name="connsiteY1" fmla="*/ 16510 h 75438"/>
              <a:gd name="connsiteX2" fmla="*/ 0 w 29908"/>
              <a:gd name="connsiteY2" fmla="*/ 6540 h 75438"/>
              <a:gd name="connsiteX3" fmla="*/ 28575 w 29908"/>
              <a:gd name="connsiteY3" fmla="*/ 0 h 75438"/>
              <a:gd name="connsiteX4" fmla="*/ 29909 w 29908"/>
              <a:gd name="connsiteY4" fmla="*/ 0 h 75438"/>
              <a:gd name="connsiteX5" fmla="*/ 29909 w 29908"/>
              <a:gd name="connsiteY5" fmla="*/ 75438 h 75438"/>
              <a:gd name="connsiteX6" fmla="*/ 19495 w 29908"/>
              <a:gd name="connsiteY6" fmla="*/ 75438 h 75438"/>
              <a:gd name="connsiteX7" fmla="*/ 19495 w 29908"/>
              <a:gd name="connsiteY7" fmla="*/ 11176 h 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08" h="75438">
                <a:moveTo>
                  <a:pt x="19558" y="11240"/>
                </a:moveTo>
                <a:lnTo>
                  <a:pt x="0" y="16510"/>
                </a:lnTo>
                <a:lnTo>
                  <a:pt x="0" y="6540"/>
                </a:lnTo>
                <a:lnTo>
                  <a:pt x="28575" y="0"/>
                </a:lnTo>
                <a:lnTo>
                  <a:pt x="29909" y="0"/>
                </a:lnTo>
                <a:lnTo>
                  <a:pt x="29909" y="75438"/>
                </a:lnTo>
                <a:lnTo>
                  <a:pt x="19495" y="75438"/>
                </a:lnTo>
                <a:lnTo>
                  <a:pt x="19495" y="11176"/>
                </a:ln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0B5B42E7-0007-0ADE-B0B6-391D819F9542}"/>
              </a:ext>
            </a:extLst>
          </p:cNvPr>
          <p:cNvSpPr/>
          <p:nvPr/>
        </p:nvSpPr>
        <p:spPr>
          <a:xfrm>
            <a:off x="1125982" y="3677158"/>
            <a:ext cx="55562" cy="76136"/>
          </a:xfrm>
          <a:custGeom>
            <a:avLst/>
            <a:gdLst>
              <a:gd name="connsiteX0" fmla="*/ 50546 w 55562"/>
              <a:gd name="connsiteY0" fmla="*/ 0 h 76136"/>
              <a:gd name="connsiteX1" fmla="*/ 50546 w 55562"/>
              <a:gd name="connsiteY1" fmla="*/ 8826 h 76136"/>
              <a:gd name="connsiteX2" fmla="*/ 16446 w 55562"/>
              <a:gd name="connsiteY2" fmla="*/ 8826 h 76136"/>
              <a:gd name="connsiteX3" fmla="*/ 14414 w 55562"/>
              <a:gd name="connsiteY3" fmla="*/ 30289 h 76136"/>
              <a:gd name="connsiteX4" fmla="*/ 14732 w 55562"/>
              <a:gd name="connsiteY4" fmla="*/ 30543 h 76136"/>
              <a:gd name="connsiteX5" fmla="*/ 29845 w 55562"/>
              <a:gd name="connsiteY5" fmla="*/ 25146 h 76136"/>
              <a:gd name="connsiteX6" fmla="*/ 55562 w 55562"/>
              <a:gd name="connsiteY6" fmla="*/ 50546 h 76136"/>
              <a:gd name="connsiteX7" fmla="*/ 26860 w 55562"/>
              <a:gd name="connsiteY7" fmla="*/ 76136 h 76136"/>
              <a:gd name="connsiteX8" fmla="*/ 0 w 55562"/>
              <a:gd name="connsiteY8" fmla="*/ 62420 h 76136"/>
              <a:gd name="connsiteX9" fmla="*/ 8572 w 55562"/>
              <a:gd name="connsiteY9" fmla="*/ 56959 h 76136"/>
              <a:gd name="connsiteX10" fmla="*/ 26860 w 55562"/>
              <a:gd name="connsiteY10" fmla="*/ 66992 h 76136"/>
              <a:gd name="connsiteX11" fmla="*/ 45021 w 55562"/>
              <a:gd name="connsiteY11" fmla="*/ 50546 h 76136"/>
              <a:gd name="connsiteX12" fmla="*/ 28130 w 55562"/>
              <a:gd name="connsiteY12" fmla="*/ 34417 h 76136"/>
              <a:gd name="connsiteX13" fmla="*/ 14541 w 55562"/>
              <a:gd name="connsiteY13" fmla="*/ 40132 h 76136"/>
              <a:gd name="connsiteX14" fmla="*/ 4254 w 55562"/>
              <a:gd name="connsiteY14" fmla="*/ 40132 h 76136"/>
              <a:gd name="connsiteX15" fmla="*/ 7429 w 55562"/>
              <a:gd name="connsiteY15" fmla="*/ 0 h 76136"/>
              <a:gd name="connsiteX16" fmla="*/ 50546 w 55562"/>
              <a:gd name="connsiteY16" fmla="*/ 0 h 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562" h="76136">
                <a:moveTo>
                  <a:pt x="50546" y="0"/>
                </a:moveTo>
                <a:lnTo>
                  <a:pt x="50546" y="8826"/>
                </a:lnTo>
                <a:lnTo>
                  <a:pt x="16446" y="8826"/>
                </a:lnTo>
                <a:lnTo>
                  <a:pt x="14414" y="30289"/>
                </a:lnTo>
                <a:lnTo>
                  <a:pt x="14732" y="30543"/>
                </a:lnTo>
                <a:cubicBezTo>
                  <a:pt x="17462" y="27686"/>
                  <a:pt x="22987" y="25146"/>
                  <a:pt x="29845" y="25146"/>
                </a:cubicBezTo>
                <a:cubicBezTo>
                  <a:pt x="45275" y="25146"/>
                  <a:pt x="55562" y="35560"/>
                  <a:pt x="55562" y="50546"/>
                </a:cubicBezTo>
                <a:cubicBezTo>
                  <a:pt x="55562" y="65532"/>
                  <a:pt x="43688" y="76136"/>
                  <a:pt x="26860" y="76136"/>
                </a:cubicBezTo>
                <a:cubicBezTo>
                  <a:pt x="7747" y="76136"/>
                  <a:pt x="0" y="62420"/>
                  <a:pt x="0" y="62420"/>
                </a:cubicBezTo>
                <a:lnTo>
                  <a:pt x="8572" y="56959"/>
                </a:lnTo>
                <a:cubicBezTo>
                  <a:pt x="8572" y="56959"/>
                  <a:pt x="14541" y="66992"/>
                  <a:pt x="26860" y="66992"/>
                </a:cubicBezTo>
                <a:cubicBezTo>
                  <a:pt x="37274" y="66992"/>
                  <a:pt x="45021" y="60452"/>
                  <a:pt x="45021" y="50546"/>
                </a:cubicBezTo>
                <a:cubicBezTo>
                  <a:pt x="45021" y="40640"/>
                  <a:pt x="38163" y="34417"/>
                  <a:pt x="28130" y="34417"/>
                </a:cubicBezTo>
                <a:cubicBezTo>
                  <a:pt x="19113" y="34417"/>
                  <a:pt x="14541" y="40132"/>
                  <a:pt x="14541" y="40132"/>
                </a:cubicBezTo>
                <a:lnTo>
                  <a:pt x="4254" y="40132"/>
                </a:lnTo>
                <a:lnTo>
                  <a:pt x="7429" y="0"/>
                </a:lnTo>
                <a:lnTo>
                  <a:pt x="50546" y="0"/>
                </a:ln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2C1A556E-AA00-0C83-B116-F09C102272E2}"/>
              </a:ext>
            </a:extLst>
          </p:cNvPr>
          <p:cNvSpPr/>
          <p:nvPr/>
        </p:nvSpPr>
        <p:spPr>
          <a:xfrm>
            <a:off x="1192022" y="3676459"/>
            <a:ext cx="59435" cy="76835"/>
          </a:xfrm>
          <a:custGeom>
            <a:avLst/>
            <a:gdLst>
              <a:gd name="connsiteX0" fmla="*/ 0 w 59435"/>
              <a:gd name="connsiteY0" fmla="*/ 38545 h 76835"/>
              <a:gd name="connsiteX1" fmla="*/ 29464 w 59435"/>
              <a:gd name="connsiteY1" fmla="*/ 0 h 76835"/>
              <a:gd name="connsiteX2" fmla="*/ 59436 w 59435"/>
              <a:gd name="connsiteY2" fmla="*/ 38545 h 76835"/>
              <a:gd name="connsiteX3" fmla="*/ 29464 w 59435"/>
              <a:gd name="connsiteY3" fmla="*/ 76835 h 76835"/>
              <a:gd name="connsiteX4" fmla="*/ 0 w 59435"/>
              <a:gd name="connsiteY4" fmla="*/ 38545 h 76835"/>
              <a:gd name="connsiteX5" fmla="*/ 48958 w 59435"/>
              <a:gd name="connsiteY5" fmla="*/ 38545 h 76835"/>
              <a:gd name="connsiteX6" fmla="*/ 29527 w 59435"/>
              <a:gd name="connsiteY6" fmla="*/ 9144 h 76835"/>
              <a:gd name="connsiteX7" fmla="*/ 10541 w 59435"/>
              <a:gd name="connsiteY7" fmla="*/ 38545 h 76835"/>
              <a:gd name="connsiteX8" fmla="*/ 29527 w 59435"/>
              <a:gd name="connsiteY8" fmla="*/ 67691 h 76835"/>
              <a:gd name="connsiteX9" fmla="*/ 48958 w 59435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5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ACA0EB7-0D62-9388-0719-4AA24CB7CEBE}"/>
              </a:ext>
            </a:extLst>
          </p:cNvPr>
          <p:cNvSpPr/>
          <p:nvPr/>
        </p:nvSpPr>
        <p:spPr>
          <a:xfrm>
            <a:off x="1259777" y="3740594"/>
            <a:ext cx="16002" cy="30098"/>
          </a:xfrm>
          <a:custGeom>
            <a:avLst/>
            <a:gdLst>
              <a:gd name="connsiteX0" fmla="*/ 8128 w 16002"/>
              <a:gd name="connsiteY0" fmla="*/ 0 h 30098"/>
              <a:gd name="connsiteX1" fmla="*/ 16002 w 16002"/>
              <a:gd name="connsiteY1" fmla="*/ 8827 h 30098"/>
              <a:gd name="connsiteX2" fmla="*/ 4445 w 16002"/>
              <a:gd name="connsiteY2" fmla="*/ 30099 h 30098"/>
              <a:gd name="connsiteX3" fmla="*/ 0 w 16002"/>
              <a:gd name="connsiteY3" fmla="*/ 24638 h 30098"/>
              <a:gd name="connsiteX4" fmla="*/ 7684 w 16002"/>
              <a:gd name="connsiteY4" fmla="*/ 12764 h 30098"/>
              <a:gd name="connsiteX5" fmla="*/ 952 w 16002"/>
              <a:gd name="connsiteY5" fmla="*/ 6477 h 30098"/>
              <a:gd name="connsiteX6" fmla="*/ 8128 w 16002"/>
              <a:gd name="connsiteY6" fmla="*/ 64 h 3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2" h="30098">
                <a:moveTo>
                  <a:pt x="8128" y="0"/>
                </a:moveTo>
                <a:cubicBezTo>
                  <a:pt x="12827" y="0"/>
                  <a:pt x="16002" y="3556"/>
                  <a:pt x="16002" y="8827"/>
                </a:cubicBezTo>
                <a:cubicBezTo>
                  <a:pt x="16002" y="22987"/>
                  <a:pt x="4445" y="30099"/>
                  <a:pt x="4445" y="30099"/>
                </a:cubicBezTo>
                <a:lnTo>
                  <a:pt x="0" y="24638"/>
                </a:lnTo>
                <a:cubicBezTo>
                  <a:pt x="0" y="24638"/>
                  <a:pt x="7684" y="19240"/>
                  <a:pt x="7684" y="12764"/>
                </a:cubicBezTo>
                <a:cubicBezTo>
                  <a:pt x="4001" y="12764"/>
                  <a:pt x="952" y="10223"/>
                  <a:pt x="952" y="6477"/>
                </a:cubicBezTo>
                <a:cubicBezTo>
                  <a:pt x="952" y="2730"/>
                  <a:pt x="3683" y="64"/>
                  <a:pt x="8128" y="64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20891C00-CDF8-60FB-50CB-150EFC705630}"/>
              </a:ext>
            </a:extLst>
          </p:cNvPr>
          <p:cNvSpPr/>
          <p:nvPr/>
        </p:nvSpPr>
        <p:spPr>
          <a:xfrm>
            <a:off x="1285304" y="3676459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7 w 59499"/>
              <a:gd name="connsiteY1" fmla="*/ 0 h 76835"/>
              <a:gd name="connsiteX2" fmla="*/ 59499 w 59499"/>
              <a:gd name="connsiteY2" fmla="*/ 38545 h 76835"/>
              <a:gd name="connsiteX3" fmla="*/ 29527 w 59499"/>
              <a:gd name="connsiteY3" fmla="*/ 76835 h 76835"/>
              <a:gd name="connsiteX4" fmla="*/ 0 w 59499"/>
              <a:gd name="connsiteY4" fmla="*/ 38545 h 76835"/>
              <a:gd name="connsiteX5" fmla="*/ 48958 w 59499"/>
              <a:gd name="connsiteY5" fmla="*/ 38545 h 76835"/>
              <a:gd name="connsiteX6" fmla="*/ 29527 w 59499"/>
              <a:gd name="connsiteY6" fmla="*/ 9144 h 76835"/>
              <a:gd name="connsiteX7" fmla="*/ 10541 w 59499"/>
              <a:gd name="connsiteY7" fmla="*/ 38545 h 76835"/>
              <a:gd name="connsiteX8" fmla="*/ 29527 w 59499"/>
              <a:gd name="connsiteY8" fmla="*/ 67691 h 76835"/>
              <a:gd name="connsiteX9" fmla="*/ 48958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7" y="0"/>
                </a:cubicBezTo>
                <a:cubicBezTo>
                  <a:pt x="48450" y="0"/>
                  <a:pt x="59499" y="13843"/>
                  <a:pt x="59499" y="38545"/>
                </a:cubicBezTo>
                <a:cubicBezTo>
                  <a:pt x="59499" y="63246"/>
                  <a:pt x="48768" y="76835"/>
                  <a:pt x="29527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95D0E85A-EA5E-ADFB-08B4-1D5A157127A2}"/>
              </a:ext>
            </a:extLst>
          </p:cNvPr>
          <p:cNvSpPr/>
          <p:nvPr/>
        </p:nvSpPr>
        <p:spPr>
          <a:xfrm>
            <a:off x="1356614" y="3676459"/>
            <a:ext cx="59435" cy="76835"/>
          </a:xfrm>
          <a:custGeom>
            <a:avLst/>
            <a:gdLst>
              <a:gd name="connsiteX0" fmla="*/ 0 w 59435"/>
              <a:gd name="connsiteY0" fmla="*/ 38545 h 76835"/>
              <a:gd name="connsiteX1" fmla="*/ 29464 w 59435"/>
              <a:gd name="connsiteY1" fmla="*/ 0 h 76835"/>
              <a:gd name="connsiteX2" fmla="*/ 59436 w 59435"/>
              <a:gd name="connsiteY2" fmla="*/ 38545 h 76835"/>
              <a:gd name="connsiteX3" fmla="*/ 29464 w 59435"/>
              <a:gd name="connsiteY3" fmla="*/ 76835 h 76835"/>
              <a:gd name="connsiteX4" fmla="*/ 0 w 59435"/>
              <a:gd name="connsiteY4" fmla="*/ 38545 h 76835"/>
              <a:gd name="connsiteX5" fmla="*/ 48959 w 59435"/>
              <a:gd name="connsiteY5" fmla="*/ 38545 h 76835"/>
              <a:gd name="connsiteX6" fmla="*/ 29527 w 59435"/>
              <a:gd name="connsiteY6" fmla="*/ 9144 h 76835"/>
              <a:gd name="connsiteX7" fmla="*/ 10541 w 59435"/>
              <a:gd name="connsiteY7" fmla="*/ 38545 h 76835"/>
              <a:gd name="connsiteX8" fmla="*/ 29527 w 59435"/>
              <a:gd name="connsiteY8" fmla="*/ 67691 h 76835"/>
              <a:gd name="connsiteX9" fmla="*/ 48959 w 59435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5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6" y="9144"/>
                  <a:pt x="29527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0D237078-566F-3487-AA69-C714E9E40B1C}"/>
              </a:ext>
            </a:extLst>
          </p:cNvPr>
          <p:cNvSpPr/>
          <p:nvPr/>
        </p:nvSpPr>
        <p:spPr>
          <a:xfrm>
            <a:off x="1427925" y="3676459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8 w 59499"/>
              <a:gd name="connsiteY1" fmla="*/ 0 h 76835"/>
              <a:gd name="connsiteX2" fmla="*/ 59500 w 59499"/>
              <a:gd name="connsiteY2" fmla="*/ 38545 h 76835"/>
              <a:gd name="connsiteX3" fmla="*/ 29528 w 59499"/>
              <a:gd name="connsiteY3" fmla="*/ 76835 h 76835"/>
              <a:gd name="connsiteX4" fmla="*/ 0 w 59499"/>
              <a:gd name="connsiteY4" fmla="*/ 38545 h 76835"/>
              <a:gd name="connsiteX5" fmla="*/ 48959 w 59499"/>
              <a:gd name="connsiteY5" fmla="*/ 38545 h 76835"/>
              <a:gd name="connsiteX6" fmla="*/ 29528 w 59499"/>
              <a:gd name="connsiteY6" fmla="*/ 9144 h 76835"/>
              <a:gd name="connsiteX7" fmla="*/ 10541 w 59499"/>
              <a:gd name="connsiteY7" fmla="*/ 38545 h 76835"/>
              <a:gd name="connsiteX8" fmla="*/ 29528 w 59499"/>
              <a:gd name="connsiteY8" fmla="*/ 67691 h 76835"/>
              <a:gd name="connsiteX9" fmla="*/ 48959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8" y="0"/>
                </a:cubicBezTo>
                <a:cubicBezTo>
                  <a:pt x="48451" y="0"/>
                  <a:pt x="59500" y="13843"/>
                  <a:pt x="59500" y="38545"/>
                </a:cubicBezTo>
                <a:cubicBezTo>
                  <a:pt x="59500" y="63246"/>
                  <a:pt x="48768" y="76835"/>
                  <a:pt x="29528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7" y="9144"/>
                  <a:pt x="29528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8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B9C5846C-A078-6BC5-2BBF-C7E097A45138}"/>
              </a:ext>
            </a:extLst>
          </p:cNvPr>
          <p:cNvSpPr/>
          <p:nvPr/>
        </p:nvSpPr>
        <p:spPr>
          <a:xfrm>
            <a:off x="988505" y="2991167"/>
            <a:ext cx="58547" cy="76200"/>
          </a:xfrm>
          <a:custGeom>
            <a:avLst/>
            <a:gdLst>
              <a:gd name="connsiteX0" fmla="*/ 23622 w 58547"/>
              <a:gd name="connsiteY0" fmla="*/ 67501 h 76200"/>
              <a:gd name="connsiteX1" fmla="*/ 56642 w 58547"/>
              <a:gd name="connsiteY1" fmla="*/ 67501 h 76200"/>
              <a:gd name="connsiteX2" fmla="*/ 56642 w 58547"/>
              <a:gd name="connsiteY2" fmla="*/ 76200 h 76200"/>
              <a:gd name="connsiteX3" fmla="*/ 3556 w 58547"/>
              <a:gd name="connsiteY3" fmla="*/ 76200 h 76200"/>
              <a:gd name="connsiteX4" fmla="*/ 3556 w 58547"/>
              <a:gd name="connsiteY4" fmla="*/ 69787 h 76200"/>
              <a:gd name="connsiteX5" fmla="*/ 14859 w 58547"/>
              <a:gd name="connsiteY5" fmla="*/ 52959 h 76200"/>
              <a:gd name="connsiteX6" fmla="*/ 13970 w 58547"/>
              <a:gd name="connsiteY6" fmla="*/ 47498 h 76200"/>
              <a:gd name="connsiteX7" fmla="*/ 0 w 58547"/>
              <a:gd name="connsiteY7" fmla="*/ 47498 h 76200"/>
              <a:gd name="connsiteX8" fmla="*/ 0 w 58547"/>
              <a:gd name="connsiteY8" fmla="*/ 40513 h 76200"/>
              <a:gd name="connsiteX9" fmla="*/ 10414 w 58547"/>
              <a:gd name="connsiteY9" fmla="*/ 40513 h 76200"/>
              <a:gd name="connsiteX10" fmla="*/ 4699 w 58547"/>
              <a:gd name="connsiteY10" fmla="*/ 24257 h 76200"/>
              <a:gd name="connsiteX11" fmla="*/ 32258 w 58547"/>
              <a:gd name="connsiteY11" fmla="*/ 0 h 76200"/>
              <a:gd name="connsiteX12" fmla="*/ 58547 w 58547"/>
              <a:gd name="connsiteY12" fmla="*/ 14859 h 76200"/>
              <a:gd name="connsiteX13" fmla="*/ 49530 w 58547"/>
              <a:gd name="connsiteY13" fmla="*/ 18860 h 76200"/>
              <a:gd name="connsiteX14" fmla="*/ 32258 w 58547"/>
              <a:gd name="connsiteY14" fmla="*/ 9017 h 76200"/>
              <a:gd name="connsiteX15" fmla="*/ 15240 w 58547"/>
              <a:gd name="connsiteY15" fmla="*/ 24130 h 76200"/>
              <a:gd name="connsiteX16" fmla="*/ 21526 w 58547"/>
              <a:gd name="connsiteY16" fmla="*/ 40450 h 76200"/>
              <a:gd name="connsiteX17" fmla="*/ 46418 w 58547"/>
              <a:gd name="connsiteY17" fmla="*/ 40450 h 76200"/>
              <a:gd name="connsiteX18" fmla="*/ 46418 w 58547"/>
              <a:gd name="connsiteY18" fmla="*/ 47435 h 76200"/>
              <a:gd name="connsiteX19" fmla="*/ 24574 w 58547"/>
              <a:gd name="connsiteY19" fmla="*/ 47435 h 76200"/>
              <a:gd name="connsiteX20" fmla="*/ 25400 w 58547"/>
              <a:gd name="connsiteY20" fmla="*/ 52896 h 76200"/>
              <a:gd name="connsiteX21" fmla="*/ 17717 w 58547"/>
              <a:gd name="connsiteY21" fmla="*/ 67437 h 76200"/>
              <a:gd name="connsiteX22" fmla="*/ 17971 w 58547"/>
              <a:gd name="connsiteY22" fmla="*/ 67755 h 76200"/>
              <a:gd name="connsiteX23" fmla="*/ 23559 w 58547"/>
              <a:gd name="connsiteY23" fmla="*/ 67437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47" h="76200">
                <a:moveTo>
                  <a:pt x="23622" y="67501"/>
                </a:moveTo>
                <a:lnTo>
                  <a:pt x="56642" y="67501"/>
                </a:lnTo>
                <a:lnTo>
                  <a:pt x="56642" y="76200"/>
                </a:lnTo>
                <a:lnTo>
                  <a:pt x="3556" y="76200"/>
                </a:lnTo>
                <a:lnTo>
                  <a:pt x="3556" y="69787"/>
                </a:lnTo>
                <a:cubicBezTo>
                  <a:pt x="3556" y="69787"/>
                  <a:pt x="14859" y="63246"/>
                  <a:pt x="14859" y="52959"/>
                </a:cubicBezTo>
                <a:cubicBezTo>
                  <a:pt x="14859" y="50927"/>
                  <a:pt x="14542" y="49213"/>
                  <a:pt x="13970" y="47498"/>
                </a:cubicBezTo>
                <a:lnTo>
                  <a:pt x="0" y="47498"/>
                </a:lnTo>
                <a:lnTo>
                  <a:pt x="0" y="40513"/>
                </a:lnTo>
                <a:lnTo>
                  <a:pt x="10414" y="40513"/>
                </a:lnTo>
                <a:cubicBezTo>
                  <a:pt x="7684" y="36068"/>
                  <a:pt x="4699" y="31496"/>
                  <a:pt x="4699" y="24257"/>
                </a:cubicBezTo>
                <a:cubicBezTo>
                  <a:pt x="4699" y="10414"/>
                  <a:pt x="15685" y="0"/>
                  <a:pt x="32258" y="0"/>
                </a:cubicBezTo>
                <a:cubicBezTo>
                  <a:pt x="53086" y="0"/>
                  <a:pt x="58547" y="14859"/>
                  <a:pt x="58547" y="14859"/>
                </a:cubicBezTo>
                <a:lnTo>
                  <a:pt x="49530" y="18860"/>
                </a:lnTo>
                <a:cubicBezTo>
                  <a:pt x="49530" y="18860"/>
                  <a:pt x="45974" y="9017"/>
                  <a:pt x="32258" y="9017"/>
                </a:cubicBezTo>
                <a:cubicBezTo>
                  <a:pt x="22098" y="9017"/>
                  <a:pt x="15240" y="15558"/>
                  <a:pt x="15240" y="24130"/>
                </a:cubicBezTo>
                <a:cubicBezTo>
                  <a:pt x="15240" y="30417"/>
                  <a:pt x="18669" y="35306"/>
                  <a:pt x="21526" y="40450"/>
                </a:cubicBezTo>
                <a:lnTo>
                  <a:pt x="46418" y="40450"/>
                </a:lnTo>
                <a:lnTo>
                  <a:pt x="46418" y="47435"/>
                </a:lnTo>
                <a:lnTo>
                  <a:pt x="24574" y="47435"/>
                </a:lnTo>
                <a:cubicBezTo>
                  <a:pt x="25019" y="49149"/>
                  <a:pt x="25400" y="50990"/>
                  <a:pt x="25400" y="52896"/>
                </a:cubicBezTo>
                <a:cubicBezTo>
                  <a:pt x="25400" y="61214"/>
                  <a:pt x="18288" y="67056"/>
                  <a:pt x="17717" y="67437"/>
                </a:cubicBezTo>
                <a:lnTo>
                  <a:pt x="17971" y="67755"/>
                </a:lnTo>
                <a:cubicBezTo>
                  <a:pt x="18669" y="67628"/>
                  <a:pt x="20129" y="67437"/>
                  <a:pt x="23559" y="67437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19476EED-1FA2-D74B-589A-3D82BA45FF39}"/>
              </a:ext>
            </a:extLst>
          </p:cNvPr>
          <p:cNvSpPr/>
          <p:nvPr/>
        </p:nvSpPr>
        <p:spPr>
          <a:xfrm>
            <a:off x="1056577" y="2991230"/>
            <a:ext cx="53530" cy="76136"/>
          </a:xfrm>
          <a:custGeom>
            <a:avLst/>
            <a:gdLst>
              <a:gd name="connsiteX0" fmla="*/ 22860 w 53530"/>
              <a:gd name="connsiteY0" fmla="*/ 67310 h 76136"/>
              <a:gd name="connsiteX1" fmla="*/ 53531 w 53530"/>
              <a:gd name="connsiteY1" fmla="*/ 67310 h 76136"/>
              <a:gd name="connsiteX2" fmla="*/ 53531 w 53530"/>
              <a:gd name="connsiteY2" fmla="*/ 76136 h 76136"/>
              <a:gd name="connsiteX3" fmla="*/ 826 w 53530"/>
              <a:gd name="connsiteY3" fmla="*/ 76136 h 76136"/>
              <a:gd name="connsiteX4" fmla="*/ 826 w 53530"/>
              <a:gd name="connsiteY4" fmla="*/ 67818 h 76136"/>
              <a:gd name="connsiteX5" fmla="*/ 40513 w 53530"/>
              <a:gd name="connsiteY5" fmla="*/ 24257 h 76136"/>
              <a:gd name="connsiteX6" fmla="*/ 25400 w 53530"/>
              <a:gd name="connsiteY6" fmla="*/ 9144 h 76136"/>
              <a:gd name="connsiteX7" fmla="*/ 10287 w 53530"/>
              <a:gd name="connsiteY7" fmla="*/ 21463 h 76136"/>
              <a:gd name="connsiteX8" fmla="*/ 10859 w 53530"/>
              <a:gd name="connsiteY8" fmla="*/ 25019 h 76136"/>
              <a:gd name="connsiteX9" fmla="*/ 699 w 53530"/>
              <a:gd name="connsiteY9" fmla="*/ 26607 h 76136"/>
              <a:gd name="connsiteX10" fmla="*/ 0 w 53530"/>
              <a:gd name="connsiteY10" fmla="*/ 21018 h 76136"/>
              <a:gd name="connsiteX11" fmla="*/ 25273 w 53530"/>
              <a:gd name="connsiteY11" fmla="*/ 0 h 76136"/>
              <a:gd name="connsiteX12" fmla="*/ 50990 w 53530"/>
              <a:gd name="connsiteY12" fmla="*/ 23813 h 76136"/>
              <a:gd name="connsiteX13" fmla="*/ 22543 w 53530"/>
              <a:gd name="connsiteY13" fmla="*/ 63373 h 76136"/>
              <a:gd name="connsiteX14" fmla="*/ 16002 w 53530"/>
              <a:gd name="connsiteY14" fmla="*/ 67246 h 76136"/>
              <a:gd name="connsiteX15" fmla="*/ 16256 w 53530"/>
              <a:gd name="connsiteY15" fmla="*/ 67691 h 76136"/>
              <a:gd name="connsiteX16" fmla="*/ 22860 w 53530"/>
              <a:gd name="connsiteY16" fmla="*/ 67374 h 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530" h="76136">
                <a:moveTo>
                  <a:pt x="22860" y="67310"/>
                </a:moveTo>
                <a:lnTo>
                  <a:pt x="53531" y="67310"/>
                </a:lnTo>
                <a:lnTo>
                  <a:pt x="53531" y="76136"/>
                </a:lnTo>
                <a:lnTo>
                  <a:pt x="826" y="76136"/>
                </a:lnTo>
                <a:lnTo>
                  <a:pt x="826" y="67818"/>
                </a:lnTo>
                <a:cubicBezTo>
                  <a:pt x="18669" y="54991"/>
                  <a:pt x="40513" y="44005"/>
                  <a:pt x="40513" y="24257"/>
                </a:cubicBezTo>
                <a:cubicBezTo>
                  <a:pt x="40513" y="14986"/>
                  <a:pt x="34481" y="9144"/>
                  <a:pt x="25400" y="9144"/>
                </a:cubicBezTo>
                <a:cubicBezTo>
                  <a:pt x="16320" y="9144"/>
                  <a:pt x="10287" y="14033"/>
                  <a:pt x="10287" y="21463"/>
                </a:cubicBezTo>
                <a:cubicBezTo>
                  <a:pt x="10287" y="22860"/>
                  <a:pt x="10541" y="24193"/>
                  <a:pt x="10859" y="25019"/>
                </a:cubicBezTo>
                <a:lnTo>
                  <a:pt x="699" y="26607"/>
                </a:lnTo>
                <a:cubicBezTo>
                  <a:pt x="445" y="26162"/>
                  <a:pt x="0" y="24574"/>
                  <a:pt x="0" y="21018"/>
                </a:cubicBezTo>
                <a:cubicBezTo>
                  <a:pt x="0" y="8446"/>
                  <a:pt x="10287" y="0"/>
                  <a:pt x="25273" y="0"/>
                </a:cubicBezTo>
                <a:cubicBezTo>
                  <a:pt x="40259" y="0"/>
                  <a:pt x="50990" y="9461"/>
                  <a:pt x="50990" y="23813"/>
                </a:cubicBezTo>
                <a:cubicBezTo>
                  <a:pt x="50990" y="40259"/>
                  <a:pt x="37274" y="53213"/>
                  <a:pt x="22543" y="63373"/>
                </a:cubicBezTo>
                <a:cubicBezTo>
                  <a:pt x="20574" y="64770"/>
                  <a:pt x="17145" y="66802"/>
                  <a:pt x="16002" y="67246"/>
                </a:cubicBezTo>
                <a:lnTo>
                  <a:pt x="16256" y="67691"/>
                </a:lnTo>
                <a:cubicBezTo>
                  <a:pt x="17145" y="67564"/>
                  <a:pt x="19812" y="67374"/>
                  <a:pt x="22860" y="67374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4986A42-2C6A-F458-D40C-D68DD3B1A8A3}"/>
              </a:ext>
            </a:extLst>
          </p:cNvPr>
          <p:cNvSpPr/>
          <p:nvPr/>
        </p:nvSpPr>
        <p:spPr>
          <a:xfrm>
            <a:off x="1120712" y="2991167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7 w 59499"/>
              <a:gd name="connsiteY1" fmla="*/ 0 h 76835"/>
              <a:gd name="connsiteX2" fmla="*/ 59499 w 59499"/>
              <a:gd name="connsiteY2" fmla="*/ 38545 h 76835"/>
              <a:gd name="connsiteX3" fmla="*/ 29527 w 59499"/>
              <a:gd name="connsiteY3" fmla="*/ 76835 h 76835"/>
              <a:gd name="connsiteX4" fmla="*/ 0 w 59499"/>
              <a:gd name="connsiteY4" fmla="*/ 38545 h 76835"/>
              <a:gd name="connsiteX5" fmla="*/ 48958 w 59499"/>
              <a:gd name="connsiteY5" fmla="*/ 38545 h 76835"/>
              <a:gd name="connsiteX6" fmla="*/ 29527 w 59499"/>
              <a:gd name="connsiteY6" fmla="*/ 9144 h 76835"/>
              <a:gd name="connsiteX7" fmla="*/ 10541 w 59499"/>
              <a:gd name="connsiteY7" fmla="*/ 38545 h 76835"/>
              <a:gd name="connsiteX8" fmla="*/ 29527 w 59499"/>
              <a:gd name="connsiteY8" fmla="*/ 67691 h 76835"/>
              <a:gd name="connsiteX9" fmla="*/ 48958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7" y="0"/>
                </a:cubicBezTo>
                <a:cubicBezTo>
                  <a:pt x="48450" y="0"/>
                  <a:pt x="59499" y="13843"/>
                  <a:pt x="59499" y="38545"/>
                </a:cubicBezTo>
                <a:cubicBezTo>
                  <a:pt x="59499" y="63246"/>
                  <a:pt x="48768" y="76835"/>
                  <a:pt x="29527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70CC624A-621C-EF4C-8622-FC4A338EDD18}"/>
              </a:ext>
            </a:extLst>
          </p:cNvPr>
          <p:cNvSpPr/>
          <p:nvPr/>
        </p:nvSpPr>
        <p:spPr>
          <a:xfrm>
            <a:off x="1192022" y="2991167"/>
            <a:ext cx="59435" cy="76835"/>
          </a:xfrm>
          <a:custGeom>
            <a:avLst/>
            <a:gdLst>
              <a:gd name="connsiteX0" fmla="*/ 0 w 59435"/>
              <a:gd name="connsiteY0" fmla="*/ 38545 h 76835"/>
              <a:gd name="connsiteX1" fmla="*/ 29464 w 59435"/>
              <a:gd name="connsiteY1" fmla="*/ 0 h 76835"/>
              <a:gd name="connsiteX2" fmla="*/ 59436 w 59435"/>
              <a:gd name="connsiteY2" fmla="*/ 38545 h 76835"/>
              <a:gd name="connsiteX3" fmla="*/ 29464 w 59435"/>
              <a:gd name="connsiteY3" fmla="*/ 76835 h 76835"/>
              <a:gd name="connsiteX4" fmla="*/ 0 w 59435"/>
              <a:gd name="connsiteY4" fmla="*/ 38545 h 76835"/>
              <a:gd name="connsiteX5" fmla="*/ 48958 w 59435"/>
              <a:gd name="connsiteY5" fmla="*/ 38545 h 76835"/>
              <a:gd name="connsiteX6" fmla="*/ 29527 w 59435"/>
              <a:gd name="connsiteY6" fmla="*/ 9144 h 76835"/>
              <a:gd name="connsiteX7" fmla="*/ 10541 w 59435"/>
              <a:gd name="connsiteY7" fmla="*/ 38545 h 76835"/>
              <a:gd name="connsiteX8" fmla="*/ 29527 w 59435"/>
              <a:gd name="connsiteY8" fmla="*/ 67691 h 76835"/>
              <a:gd name="connsiteX9" fmla="*/ 48958 w 59435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5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E2881925-F72F-0EE1-6E49-3485C96B1B77}"/>
              </a:ext>
            </a:extLst>
          </p:cNvPr>
          <p:cNvSpPr/>
          <p:nvPr/>
        </p:nvSpPr>
        <p:spPr>
          <a:xfrm>
            <a:off x="1259777" y="3055302"/>
            <a:ext cx="16002" cy="30099"/>
          </a:xfrm>
          <a:custGeom>
            <a:avLst/>
            <a:gdLst>
              <a:gd name="connsiteX0" fmla="*/ 8128 w 16002"/>
              <a:gd name="connsiteY0" fmla="*/ 0 h 30099"/>
              <a:gd name="connsiteX1" fmla="*/ 16002 w 16002"/>
              <a:gd name="connsiteY1" fmla="*/ 8827 h 30099"/>
              <a:gd name="connsiteX2" fmla="*/ 4445 w 16002"/>
              <a:gd name="connsiteY2" fmla="*/ 30099 h 30099"/>
              <a:gd name="connsiteX3" fmla="*/ 0 w 16002"/>
              <a:gd name="connsiteY3" fmla="*/ 24638 h 30099"/>
              <a:gd name="connsiteX4" fmla="*/ 7684 w 16002"/>
              <a:gd name="connsiteY4" fmla="*/ 12764 h 30099"/>
              <a:gd name="connsiteX5" fmla="*/ 952 w 16002"/>
              <a:gd name="connsiteY5" fmla="*/ 6477 h 30099"/>
              <a:gd name="connsiteX6" fmla="*/ 8128 w 16002"/>
              <a:gd name="connsiteY6" fmla="*/ 64 h 3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2" h="30099">
                <a:moveTo>
                  <a:pt x="8128" y="0"/>
                </a:moveTo>
                <a:cubicBezTo>
                  <a:pt x="12827" y="0"/>
                  <a:pt x="16002" y="3556"/>
                  <a:pt x="16002" y="8827"/>
                </a:cubicBezTo>
                <a:cubicBezTo>
                  <a:pt x="16002" y="22987"/>
                  <a:pt x="4445" y="30099"/>
                  <a:pt x="4445" y="30099"/>
                </a:cubicBezTo>
                <a:lnTo>
                  <a:pt x="0" y="24638"/>
                </a:lnTo>
                <a:cubicBezTo>
                  <a:pt x="0" y="24638"/>
                  <a:pt x="7684" y="19240"/>
                  <a:pt x="7684" y="12764"/>
                </a:cubicBezTo>
                <a:cubicBezTo>
                  <a:pt x="4001" y="12764"/>
                  <a:pt x="952" y="10224"/>
                  <a:pt x="952" y="6477"/>
                </a:cubicBezTo>
                <a:cubicBezTo>
                  <a:pt x="952" y="2730"/>
                  <a:pt x="3683" y="64"/>
                  <a:pt x="8128" y="64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5D7EC4A-8023-50AC-7B80-BEC4423256DD}"/>
              </a:ext>
            </a:extLst>
          </p:cNvPr>
          <p:cNvSpPr/>
          <p:nvPr/>
        </p:nvSpPr>
        <p:spPr>
          <a:xfrm>
            <a:off x="1285304" y="2991167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7 w 59499"/>
              <a:gd name="connsiteY1" fmla="*/ 0 h 76835"/>
              <a:gd name="connsiteX2" fmla="*/ 59499 w 59499"/>
              <a:gd name="connsiteY2" fmla="*/ 38545 h 76835"/>
              <a:gd name="connsiteX3" fmla="*/ 29527 w 59499"/>
              <a:gd name="connsiteY3" fmla="*/ 76835 h 76835"/>
              <a:gd name="connsiteX4" fmla="*/ 0 w 59499"/>
              <a:gd name="connsiteY4" fmla="*/ 38545 h 76835"/>
              <a:gd name="connsiteX5" fmla="*/ 48958 w 59499"/>
              <a:gd name="connsiteY5" fmla="*/ 38545 h 76835"/>
              <a:gd name="connsiteX6" fmla="*/ 29527 w 59499"/>
              <a:gd name="connsiteY6" fmla="*/ 9144 h 76835"/>
              <a:gd name="connsiteX7" fmla="*/ 10541 w 59499"/>
              <a:gd name="connsiteY7" fmla="*/ 38545 h 76835"/>
              <a:gd name="connsiteX8" fmla="*/ 29527 w 59499"/>
              <a:gd name="connsiteY8" fmla="*/ 67691 h 76835"/>
              <a:gd name="connsiteX9" fmla="*/ 48958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7" y="0"/>
                </a:cubicBezTo>
                <a:cubicBezTo>
                  <a:pt x="48450" y="0"/>
                  <a:pt x="59499" y="13843"/>
                  <a:pt x="59499" y="38545"/>
                </a:cubicBezTo>
                <a:cubicBezTo>
                  <a:pt x="59499" y="63246"/>
                  <a:pt x="48768" y="76835"/>
                  <a:pt x="29527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11252084-314D-AEA2-DA56-494977430C15}"/>
              </a:ext>
            </a:extLst>
          </p:cNvPr>
          <p:cNvSpPr/>
          <p:nvPr/>
        </p:nvSpPr>
        <p:spPr>
          <a:xfrm>
            <a:off x="1356614" y="2991167"/>
            <a:ext cx="59435" cy="76835"/>
          </a:xfrm>
          <a:custGeom>
            <a:avLst/>
            <a:gdLst>
              <a:gd name="connsiteX0" fmla="*/ 0 w 59435"/>
              <a:gd name="connsiteY0" fmla="*/ 38545 h 76835"/>
              <a:gd name="connsiteX1" fmla="*/ 29464 w 59435"/>
              <a:gd name="connsiteY1" fmla="*/ 0 h 76835"/>
              <a:gd name="connsiteX2" fmla="*/ 59436 w 59435"/>
              <a:gd name="connsiteY2" fmla="*/ 38545 h 76835"/>
              <a:gd name="connsiteX3" fmla="*/ 29464 w 59435"/>
              <a:gd name="connsiteY3" fmla="*/ 76835 h 76835"/>
              <a:gd name="connsiteX4" fmla="*/ 0 w 59435"/>
              <a:gd name="connsiteY4" fmla="*/ 38545 h 76835"/>
              <a:gd name="connsiteX5" fmla="*/ 48959 w 59435"/>
              <a:gd name="connsiteY5" fmla="*/ 38545 h 76835"/>
              <a:gd name="connsiteX6" fmla="*/ 29527 w 59435"/>
              <a:gd name="connsiteY6" fmla="*/ 9144 h 76835"/>
              <a:gd name="connsiteX7" fmla="*/ 10541 w 59435"/>
              <a:gd name="connsiteY7" fmla="*/ 38545 h 76835"/>
              <a:gd name="connsiteX8" fmla="*/ 29527 w 59435"/>
              <a:gd name="connsiteY8" fmla="*/ 67691 h 76835"/>
              <a:gd name="connsiteX9" fmla="*/ 48959 w 59435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5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6" y="9144"/>
                  <a:pt x="29527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8C3FD6C6-AA76-7F5D-C3DE-3B5F21A386BA}"/>
              </a:ext>
            </a:extLst>
          </p:cNvPr>
          <p:cNvSpPr/>
          <p:nvPr/>
        </p:nvSpPr>
        <p:spPr>
          <a:xfrm>
            <a:off x="1427925" y="2991167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8 w 59499"/>
              <a:gd name="connsiteY1" fmla="*/ 0 h 76835"/>
              <a:gd name="connsiteX2" fmla="*/ 59500 w 59499"/>
              <a:gd name="connsiteY2" fmla="*/ 38545 h 76835"/>
              <a:gd name="connsiteX3" fmla="*/ 29528 w 59499"/>
              <a:gd name="connsiteY3" fmla="*/ 76835 h 76835"/>
              <a:gd name="connsiteX4" fmla="*/ 0 w 59499"/>
              <a:gd name="connsiteY4" fmla="*/ 38545 h 76835"/>
              <a:gd name="connsiteX5" fmla="*/ 48959 w 59499"/>
              <a:gd name="connsiteY5" fmla="*/ 38545 h 76835"/>
              <a:gd name="connsiteX6" fmla="*/ 29528 w 59499"/>
              <a:gd name="connsiteY6" fmla="*/ 9144 h 76835"/>
              <a:gd name="connsiteX7" fmla="*/ 10541 w 59499"/>
              <a:gd name="connsiteY7" fmla="*/ 38545 h 76835"/>
              <a:gd name="connsiteX8" fmla="*/ 29528 w 59499"/>
              <a:gd name="connsiteY8" fmla="*/ 67691 h 76835"/>
              <a:gd name="connsiteX9" fmla="*/ 48959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8" y="0"/>
                </a:cubicBezTo>
                <a:cubicBezTo>
                  <a:pt x="48451" y="0"/>
                  <a:pt x="59500" y="13843"/>
                  <a:pt x="59500" y="38545"/>
                </a:cubicBezTo>
                <a:cubicBezTo>
                  <a:pt x="59500" y="63246"/>
                  <a:pt x="48768" y="76835"/>
                  <a:pt x="29528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7" y="9144"/>
                  <a:pt x="29528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8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F466C594-F6AC-5EF9-CDA7-21AB057FA1E2}"/>
              </a:ext>
            </a:extLst>
          </p:cNvPr>
          <p:cNvSpPr/>
          <p:nvPr/>
        </p:nvSpPr>
        <p:spPr>
          <a:xfrm>
            <a:off x="995934" y="2310066"/>
            <a:ext cx="58547" cy="76200"/>
          </a:xfrm>
          <a:custGeom>
            <a:avLst/>
            <a:gdLst>
              <a:gd name="connsiteX0" fmla="*/ 23622 w 58547"/>
              <a:gd name="connsiteY0" fmla="*/ 67501 h 76200"/>
              <a:gd name="connsiteX1" fmla="*/ 56642 w 58547"/>
              <a:gd name="connsiteY1" fmla="*/ 67501 h 76200"/>
              <a:gd name="connsiteX2" fmla="*/ 56642 w 58547"/>
              <a:gd name="connsiteY2" fmla="*/ 76200 h 76200"/>
              <a:gd name="connsiteX3" fmla="*/ 3556 w 58547"/>
              <a:gd name="connsiteY3" fmla="*/ 76200 h 76200"/>
              <a:gd name="connsiteX4" fmla="*/ 3556 w 58547"/>
              <a:gd name="connsiteY4" fmla="*/ 69786 h 76200"/>
              <a:gd name="connsiteX5" fmla="*/ 14859 w 58547"/>
              <a:gd name="connsiteY5" fmla="*/ 52959 h 76200"/>
              <a:gd name="connsiteX6" fmla="*/ 13970 w 58547"/>
              <a:gd name="connsiteY6" fmla="*/ 47498 h 76200"/>
              <a:gd name="connsiteX7" fmla="*/ 0 w 58547"/>
              <a:gd name="connsiteY7" fmla="*/ 47498 h 76200"/>
              <a:gd name="connsiteX8" fmla="*/ 0 w 58547"/>
              <a:gd name="connsiteY8" fmla="*/ 40513 h 76200"/>
              <a:gd name="connsiteX9" fmla="*/ 10414 w 58547"/>
              <a:gd name="connsiteY9" fmla="*/ 40513 h 76200"/>
              <a:gd name="connsiteX10" fmla="*/ 4699 w 58547"/>
              <a:gd name="connsiteY10" fmla="*/ 24257 h 76200"/>
              <a:gd name="connsiteX11" fmla="*/ 32258 w 58547"/>
              <a:gd name="connsiteY11" fmla="*/ 0 h 76200"/>
              <a:gd name="connsiteX12" fmla="*/ 58547 w 58547"/>
              <a:gd name="connsiteY12" fmla="*/ 14859 h 76200"/>
              <a:gd name="connsiteX13" fmla="*/ 49530 w 58547"/>
              <a:gd name="connsiteY13" fmla="*/ 18860 h 76200"/>
              <a:gd name="connsiteX14" fmla="*/ 32258 w 58547"/>
              <a:gd name="connsiteY14" fmla="*/ 9017 h 76200"/>
              <a:gd name="connsiteX15" fmla="*/ 15240 w 58547"/>
              <a:gd name="connsiteY15" fmla="*/ 24130 h 76200"/>
              <a:gd name="connsiteX16" fmla="*/ 21526 w 58547"/>
              <a:gd name="connsiteY16" fmla="*/ 40449 h 76200"/>
              <a:gd name="connsiteX17" fmla="*/ 46418 w 58547"/>
              <a:gd name="connsiteY17" fmla="*/ 40449 h 76200"/>
              <a:gd name="connsiteX18" fmla="*/ 46418 w 58547"/>
              <a:gd name="connsiteY18" fmla="*/ 47435 h 76200"/>
              <a:gd name="connsiteX19" fmla="*/ 24575 w 58547"/>
              <a:gd name="connsiteY19" fmla="*/ 47435 h 76200"/>
              <a:gd name="connsiteX20" fmla="*/ 25400 w 58547"/>
              <a:gd name="connsiteY20" fmla="*/ 52895 h 76200"/>
              <a:gd name="connsiteX21" fmla="*/ 17717 w 58547"/>
              <a:gd name="connsiteY21" fmla="*/ 67437 h 76200"/>
              <a:gd name="connsiteX22" fmla="*/ 17971 w 58547"/>
              <a:gd name="connsiteY22" fmla="*/ 67754 h 76200"/>
              <a:gd name="connsiteX23" fmla="*/ 23559 w 58547"/>
              <a:gd name="connsiteY23" fmla="*/ 67437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47" h="76200">
                <a:moveTo>
                  <a:pt x="23622" y="67501"/>
                </a:moveTo>
                <a:lnTo>
                  <a:pt x="56642" y="67501"/>
                </a:lnTo>
                <a:lnTo>
                  <a:pt x="56642" y="76200"/>
                </a:lnTo>
                <a:lnTo>
                  <a:pt x="3556" y="76200"/>
                </a:lnTo>
                <a:lnTo>
                  <a:pt x="3556" y="69786"/>
                </a:lnTo>
                <a:cubicBezTo>
                  <a:pt x="3556" y="69786"/>
                  <a:pt x="14859" y="63246"/>
                  <a:pt x="14859" y="52959"/>
                </a:cubicBezTo>
                <a:cubicBezTo>
                  <a:pt x="14859" y="50927"/>
                  <a:pt x="14542" y="49213"/>
                  <a:pt x="13970" y="47498"/>
                </a:cubicBezTo>
                <a:lnTo>
                  <a:pt x="0" y="47498"/>
                </a:lnTo>
                <a:lnTo>
                  <a:pt x="0" y="40513"/>
                </a:lnTo>
                <a:lnTo>
                  <a:pt x="10414" y="40513"/>
                </a:lnTo>
                <a:cubicBezTo>
                  <a:pt x="7684" y="36068"/>
                  <a:pt x="4699" y="31496"/>
                  <a:pt x="4699" y="24257"/>
                </a:cubicBezTo>
                <a:cubicBezTo>
                  <a:pt x="4699" y="10414"/>
                  <a:pt x="15685" y="0"/>
                  <a:pt x="32258" y="0"/>
                </a:cubicBezTo>
                <a:cubicBezTo>
                  <a:pt x="53086" y="0"/>
                  <a:pt x="58547" y="14859"/>
                  <a:pt x="58547" y="14859"/>
                </a:cubicBezTo>
                <a:lnTo>
                  <a:pt x="49530" y="18860"/>
                </a:lnTo>
                <a:cubicBezTo>
                  <a:pt x="49530" y="18860"/>
                  <a:pt x="45974" y="9017"/>
                  <a:pt x="32258" y="9017"/>
                </a:cubicBezTo>
                <a:cubicBezTo>
                  <a:pt x="22098" y="9017"/>
                  <a:pt x="15240" y="15557"/>
                  <a:pt x="15240" y="24130"/>
                </a:cubicBezTo>
                <a:cubicBezTo>
                  <a:pt x="15240" y="30416"/>
                  <a:pt x="18669" y="35306"/>
                  <a:pt x="21526" y="40449"/>
                </a:cubicBezTo>
                <a:lnTo>
                  <a:pt x="46418" y="40449"/>
                </a:lnTo>
                <a:lnTo>
                  <a:pt x="46418" y="47435"/>
                </a:lnTo>
                <a:lnTo>
                  <a:pt x="24575" y="47435"/>
                </a:lnTo>
                <a:cubicBezTo>
                  <a:pt x="25019" y="49149"/>
                  <a:pt x="25400" y="50990"/>
                  <a:pt x="25400" y="52895"/>
                </a:cubicBezTo>
                <a:cubicBezTo>
                  <a:pt x="25400" y="61214"/>
                  <a:pt x="18288" y="67056"/>
                  <a:pt x="17717" y="67437"/>
                </a:cubicBezTo>
                <a:lnTo>
                  <a:pt x="17971" y="67754"/>
                </a:lnTo>
                <a:cubicBezTo>
                  <a:pt x="18669" y="67627"/>
                  <a:pt x="20129" y="67437"/>
                  <a:pt x="23559" y="67437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EB71E92-6DC8-7BD1-E2C8-6B9A6438BEEA}"/>
              </a:ext>
            </a:extLst>
          </p:cNvPr>
          <p:cNvSpPr/>
          <p:nvPr/>
        </p:nvSpPr>
        <p:spPr>
          <a:xfrm>
            <a:off x="1064006" y="2310193"/>
            <a:ext cx="53530" cy="76136"/>
          </a:xfrm>
          <a:custGeom>
            <a:avLst/>
            <a:gdLst>
              <a:gd name="connsiteX0" fmla="*/ 22860 w 53530"/>
              <a:gd name="connsiteY0" fmla="*/ 67310 h 76136"/>
              <a:gd name="connsiteX1" fmla="*/ 53531 w 53530"/>
              <a:gd name="connsiteY1" fmla="*/ 67310 h 76136"/>
              <a:gd name="connsiteX2" fmla="*/ 53531 w 53530"/>
              <a:gd name="connsiteY2" fmla="*/ 76136 h 76136"/>
              <a:gd name="connsiteX3" fmla="*/ 826 w 53530"/>
              <a:gd name="connsiteY3" fmla="*/ 76136 h 76136"/>
              <a:gd name="connsiteX4" fmla="*/ 826 w 53530"/>
              <a:gd name="connsiteY4" fmla="*/ 67818 h 76136"/>
              <a:gd name="connsiteX5" fmla="*/ 40513 w 53530"/>
              <a:gd name="connsiteY5" fmla="*/ 24257 h 76136"/>
              <a:gd name="connsiteX6" fmla="*/ 25400 w 53530"/>
              <a:gd name="connsiteY6" fmla="*/ 9144 h 76136"/>
              <a:gd name="connsiteX7" fmla="*/ 10287 w 53530"/>
              <a:gd name="connsiteY7" fmla="*/ 21463 h 76136"/>
              <a:gd name="connsiteX8" fmla="*/ 10859 w 53530"/>
              <a:gd name="connsiteY8" fmla="*/ 25019 h 76136"/>
              <a:gd name="connsiteX9" fmla="*/ 699 w 53530"/>
              <a:gd name="connsiteY9" fmla="*/ 26607 h 76136"/>
              <a:gd name="connsiteX10" fmla="*/ 0 w 53530"/>
              <a:gd name="connsiteY10" fmla="*/ 21018 h 76136"/>
              <a:gd name="connsiteX11" fmla="*/ 25273 w 53530"/>
              <a:gd name="connsiteY11" fmla="*/ 0 h 76136"/>
              <a:gd name="connsiteX12" fmla="*/ 50990 w 53530"/>
              <a:gd name="connsiteY12" fmla="*/ 23813 h 76136"/>
              <a:gd name="connsiteX13" fmla="*/ 22543 w 53530"/>
              <a:gd name="connsiteY13" fmla="*/ 63373 h 76136"/>
              <a:gd name="connsiteX14" fmla="*/ 16002 w 53530"/>
              <a:gd name="connsiteY14" fmla="*/ 67246 h 76136"/>
              <a:gd name="connsiteX15" fmla="*/ 16256 w 53530"/>
              <a:gd name="connsiteY15" fmla="*/ 67691 h 76136"/>
              <a:gd name="connsiteX16" fmla="*/ 22860 w 53530"/>
              <a:gd name="connsiteY16" fmla="*/ 67374 h 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530" h="76136">
                <a:moveTo>
                  <a:pt x="22860" y="67310"/>
                </a:moveTo>
                <a:lnTo>
                  <a:pt x="53531" y="67310"/>
                </a:lnTo>
                <a:lnTo>
                  <a:pt x="53531" y="76136"/>
                </a:lnTo>
                <a:lnTo>
                  <a:pt x="826" y="76136"/>
                </a:lnTo>
                <a:lnTo>
                  <a:pt x="826" y="67818"/>
                </a:lnTo>
                <a:cubicBezTo>
                  <a:pt x="18669" y="54991"/>
                  <a:pt x="40513" y="44005"/>
                  <a:pt x="40513" y="24257"/>
                </a:cubicBezTo>
                <a:cubicBezTo>
                  <a:pt x="40513" y="14986"/>
                  <a:pt x="34481" y="9144"/>
                  <a:pt x="25400" y="9144"/>
                </a:cubicBezTo>
                <a:cubicBezTo>
                  <a:pt x="16320" y="9144"/>
                  <a:pt x="10287" y="14033"/>
                  <a:pt x="10287" y="21463"/>
                </a:cubicBezTo>
                <a:cubicBezTo>
                  <a:pt x="10287" y="22860"/>
                  <a:pt x="10541" y="24193"/>
                  <a:pt x="10859" y="25019"/>
                </a:cubicBezTo>
                <a:lnTo>
                  <a:pt x="699" y="26607"/>
                </a:lnTo>
                <a:cubicBezTo>
                  <a:pt x="445" y="26162"/>
                  <a:pt x="0" y="24574"/>
                  <a:pt x="0" y="21018"/>
                </a:cubicBezTo>
                <a:cubicBezTo>
                  <a:pt x="0" y="8446"/>
                  <a:pt x="10287" y="0"/>
                  <a:pt x="25273" y="0"/>
                </a:cubicBezTo>
                <a:cubicBezTo>
                  <a:pt x="40259" y="0"/>
                  <a:pt x="50990" y="9461"/>
                  <a:pt x="50990" y="23813"/>
                </a:cubicBezTo>
                <a:cubicBezTo>
                  <a:pt x="50990" y="40259"/>
                  <a:pt x="37274" y="53213"/>
                  <a:pt x="22543" y="63373"/>
                </a:cubicBezTo>
                <a:cubicBezTo>
                  <a:pt x="20574" y="64770"/>
                  <a:pt x="17145" y="66802"/>
                  <a:pt x="16002" y="67246"/>
                </a:cubicBezTo>
                <a:lnTo>
                  <a:pt x="16256" y="67691"/>
                </a:lnTo>
                <a:cubicBezTo>
                  <a:pt x="17145" y="67564"/>
                  <a:pt x="19812" y="67374"/>
                  <a:pt x="22860" y="67374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F4A2317C-673F-97AE-DAC7-D4199FB52798}"/>
              </a:ext>
            </a:extLst>
          </p:cNvPr>
          <p:cNvSpPr/>
          <p:nvPr/>
        </p:nvSpPr>
        <p:spPr>
          <a:xfrm>
            <a:off x="1125982" y="2310828"/>
            <a:ext cx="55562" cy="76136"/>
          </a:xfrm>
          <a:custGeom>
            <a:avLst/>
            <a:gdLst>
              <a:gd name="connsiteX0" fmla="*/ 50546 w 55562"/>
              <a:gd name="connsiteY0" fmla="*/ 0 h 76136"/>
              <a:gd name="connsiteX1" fmla="*/ 50546 w 55562"/>
              <a:gd name="connsiteY1" fmla="*/ 8826 h 76136"/>
              <a:gd name="connsiteX2" fmla="*/ 16446 w 55562"/>
              <a:gd name="connsiteY2" fmla="*/ 8826 h 76136"/>
              <a:gd name="connsiteX3" fmla="*/ 14414 w 55562"/>
              <a:gd name="connsiteY3" fmla="*/ 30289 h 76136"/>
              <a:gd name="connsiteX4" fmla="*/ 14732 w 55562"/>
              <a:gd name="connsiteY4" fmla="*/ 30543 h 76136"/>
              <a:gd name="connsiteX5" fmla="*/ 29845 w 55562"/>
              <a:gd name="connsiteY5" fmla="*/ 25146 h 76136"/>
              <a:gd name="connsiteX6" fmla="*/ 55562 w 55562"/>
              <a:gd name="connsiteY6" fmla="*/ 50546 h 76136"/>
              <a:gd name="connsiteX7" fmla="*/ 26860 w 55562"/>
              <a:gd name="connsiteY7" fmla="*/ 76136 h 76136"/>
              <a:gd name="connsiteX8" fmla="*/ 0 w 55562"/>
              <a:gd name="connsiteY8" fmla="*/ 62420 h 76136"/>
              <a:gd name="connsiteX9" fmla="*/ 8572 w 55562"/>
              <a:gd name="connsiteY9" fmla="*/ 56960 h 76136"/>
              <a:gd name="connsiteX10" fmla="*/ 26860 w 55562"/>
              <a:gd name="connsiteY10" fmla="*/ 66992 h 76136"/>
              <a:gd name="connsiteX11" fmla="*/ 45021 w 55562"/>
              <a:gd name="connsiteY11" fmla="*/ 50546 h 76136"/>
              <a:gd name="connsiteX12" fmla="*/ 28130 w 55562"/>
              <a:gd name="connsiteY12" fmla="*/ 34417 h 76136"/>
              <a:gd name="connsiteX13" fmla="*/ 14541 w 55562"/>
              <a:gd name="connsiteY13" fmla="*/ 40132 h 76136"/>
              <a:gd name="connsiteX14" fmla="*/ 4254 w 55562"/>
              <a:gd name="connsiteY14" fmla="*/ 40132 h 76136"/>
              <a:gd name="connsiteX15" fmla="*/ 7429 w 55562"/>
              <a:gd name="connsiteY15" fmla="*/ 0 h 76136"/>
              <a:gd name="connsiteX16" fmla="*/ 50546 w 55562"/>
              <a:gd name="connsiteY16" fmla="*/ 0 h 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562" h="76136">
                <a:moveTo>
                  <a:pt x="50546" y="0"/>
                </a:moveTo>
                <a:lnTo>
                  <a:pt x="50546" y="8826"/>
                </a:lnTo>
                <a:lnTo>
                  <a:pt x="16446" y="8826"/>
                </a:lnTo>
                <a:lnTo>
                  <a:pt x="14414" y="30289"/>
                </a:lnTo>
                <a:lnTo>
                  <a:pt x="14732" y="30543"/>
                </a:lnTo>
                <a:cubicBezTo>
                  <a:pt x="17462" y="27686"/>
                  <a:pt x="22987" y="25146"/>
                  <a:pt x="29845" y="25146"/>
                </a:cubicBezTo>
                <a:cubicBezTo>
                  <a:pt x="45275" y="25146"/>
                  <a:pt x="55562" y="35560"/>
                  <a:pt x="55562" y="50546"/>
                </a:cubicBezTo>
                <a:cubicBezTo>
                  <a:pt x="55562" y="65532"/>
                  <a:pt x="43688" y="76136"/>
                  <a:pt x="26860" y="76136"/>
                </a:cubicBezTo>
                <a:cubicBezTo>
                  <a:pt x="7747" y="76136"/>
                  <a:pt x="0" y="62420"/>
                  <a:pt x="0" y="62420"/>
                </a:cubicBezTo>
                <a:lnTo>
                  <a:pt x="8572" y="56960"/>
                </a:lnTo>
                <a:cubicBezTo>
                  <a:pt x="8572" y="56960"/>
                  <a:pt x="14541" y="66992"/>
                  <a:pt x="26860" y="66992"/>
                </a:cubicBezTo>
                <a:cubicBezTo>
                  <a:pt x="37274" y="66992"/>
                  <a:pt x="45021" y="60452"/>
                  <a:pt x="45021" y="50546"/>
                </a:cubicBezTo>
                <a:cubicBezTo>
                  <a:pt x="45021" y="40640"/>
                  <a:pt x="38163" y="34417"/>
                  <a:pt x="28130" y="34417"/>
                </a:cubicBezTo>
                <a:cubicBezTo>
                  <a:pt x="19113" y="34417"/>
                  <a:pt x="14541" y="40132"/>
                  <a:pt x="14541" y="40132"/>
                </a:cubicBezTo>
                <a:lnTo>
                  <a:pt x="4254" y="40132"/>
                </a:lnTo>
                <a:lnTo>
                  <a:pt x="7429" y="0"/>
                </a:lnTo>
                <a:lnTo>
                  <a:pt x="50546" y="0"/>
                </a:ln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E3A5D49-E930-3DE7-C102-991F98FCBAEA}"/>
              </a:ext>
            </a:extLst>
          </p:cNvPr>
          <p:cNvSpPr/>
          <p:nvPr/>
        </p:nvSpPr>
        <p:spPr>
          <a:xfrm>
            <a:off x="1192022" y="2310129"/>
            <a:ext cx="59435" cy="76835"/>
          </a:xfrm>
          <a:custGeom>
            <a:avLst/>
            <a:gdLst>
              <a:gd name="connsiteX0" fmla="*/ 0 w 59435"/>
              <a:gd name="connsiteY0" fmla="*/ 38545 h 76835"/>
              <a:gd name="connsiteX1" fmla="*/ 29464 w 59435"/>
              <a:gd name="connsiteY1" fmla="*/ 0 h 76835"/>
              <a:gd name="connsiteX2" fmla="*/ 59436 w 59435"/>
              <a:gd name="connsiteY2" fmla="*/ 38545 h 76835"/>
              <a:gd name="connsiteX3" fmla="*/ 29464 w 59435"/>
              <a:gd name="connsiteY3" fmla="*/ 76835 h 76835"/>
              <a:gd name="connsiteX4" fmla="*/ 0 w 59435"/>
              <a:gd name="connsiteY4" fmla="*/ 38545 h 76835"/>
              <a:gd name="connsiteX5" fmla="*/ 48958 w 59435"/>
              <a:gd name="connsiteY5" fmla="*/ 38545 h 76835"/>
              <a:gd name="connsiteX6" fmla="*/ 29527 w 59435"/>
              <a:gd name="connsiteY6" fmla="*/ 9144 h 76835"/>
              <a:gd name="connsiteX7" fmla="*/ 10541 w 59435"/>
              <a:gd name="connsiteY7" fmla="*/ 38545 h 76835"/>
              <a:gd name="connsiteX8" fmla="*/ 29527 w 59435"/>
              <a:gd name="connsiteY8" fmla="*/ 67691 h 76835"/>
              <a:gd name="connsiteX9" fmla="*/ 48958 w 59435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5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204AACC5-B5BF-1A90-000D-3B6C53D807CE}"/>
              </a:ext>
            </a:extLst>
          </p:cNvPr>
          <p:cNvSpPr/>
          <p:nvPr/>
        </p:nvSpPr>
        <p:spPr>
          <a:xfrm>
            <a:off x="1259777" y="2374264"/>
            <a:ext cx="16002" cy="30099"/>
          </a:xfrm>
          <a:custGeom>
            <a:avLst/>
            <a:gdLst>
              <a:gd name="connsiteX0" fmla="*/ 8128 w 16002"/>
              <a:gd name="connsiteY0" fmla="*/ 0 h 30099"/>
              <a:gd name="connsiteX1" fmla="*/ 16002 w 16002"/>
              <a:gd name="connsiteY1" fmla="*/ 8827 h 30099"/>
              <a:gd name="connsiteX2" fmla="*/ 4445 w 16002"/>
              <a:gd name="connsiteY2" fmla="*/ 30099 h 30099"/>
              <a:gd name="connsiteX3" fmla="*/ 0 w 16002"/>
              <a:gd name="connsiteY3" fmla="*/ 24638 h 30099"/>
              <a:gd name="connsiteX4" fmla="*/ 7684 w 16002"/>
              <a:gd name="connsiteY4" fmla="*/ 12764 h 30099"/>
              <a:gd name="connsiteX5" fmla="*/ 952 w 16002"/>
              <a:gd name="connsiteY5" fmla="*/ 6477 h 30099"/>
              <a:gd name="connsiteX6" fmla="*/ 8128 w 16002"/>
              <a:gd name="connsiteY6" fmla="*/ 64 h 3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2" h="30099">
                <a:moveTo>
                  <a:pt x="8128" y="0"/>
                </a:moveTo>
                <a:cubicBezTo>
                  <a:pt x="12827" y="0"/>
                  <a:pt x="16002" y="3556"/>
                  <a:pt x="16002" y="8827"/>
                </a:cubicBezTo>
                <a:cubicBezTo>
                  <a:pt x="16002" y="22987"/>
                  <a:pt x="4445" y="30099"/>
                  <a:pt x="4445" y="30099"/>
                </a:cubicBezTo>
                <a:lnTo>
                  <a:pt x="0" y="24638"/>
                </a:lnTo>
                <a:cubicBezTo>
                  <a:pt x="0" y="24638"/>
                  <a:pt x="7684" y="19240"/>
                  <a:pt x="7684" y="12764"/>
                </a:cubicBezTo>
                <a:cubicBezTo>
                  <a:pt x="4001" y="12764"/>
                  <a:pt x="952" y="10224"/>
                  <a:pt x="952" y="6477"/>
                </a:cubicBezTo>
                <a:cubicBezTo>
                  <a:pt x="952" y="2730"/>
                  <a:pt x="3683" y="64"/>
                  <a:pt x="8128" y="64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20719D2-9A23-5C0F-4F27-CC3470ED0E31}"/>
              </a:ext>
            </a:extLst>
          </p:cNvPr>
          <p:cNvSpPr/>
          <p:nvPr/>
        </p:nvSpPr>
        <p:spPr>
          <a:xfrm>
            <a:off x="1285304" y="2310129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7 w 59499"/>
              <a:gd name="connsiteY1" fmla="*/ 0 h 76835"/>
              <a:gd name="connsiteX2" fmla="*/ 59499 w 59499"/>
              <a:gd name="connsiteY2" fmla="*/ 38545 h 76835"/>
              <a:gd name="connsiteX3" fmla="*/ 29527 w 59499"/>
              <a:gd name="connsiteY3" fmla="*/ 76835 h 76835"/>
              <a:gd name="connsiteX4" fmla="*/ 0 w 59499"/>
              <a:gd name="connsiteY4" fmla="*/ 38545 h 76835"/>
              <a:gd name="connsiteX5" fmla="*/ 48958 w 59499"/>
              <a:gd name="connsiteY5" fmla="*/ 38545 h 76835"/>
              <a:gd name="connsiteX6" fmla="*/ 29527 w 59499"/>
              <a:gd name="connsiteY6" fmla="*/ 9144 h 76835"/>
              <a:gd name="connsiteX7" fmla="*/ 10541 w 59499"/>
              <a:gd name="connsiteY7" fmla="*/ 38545 h 76835"/>
              <a:gd name="connsiteX8" fmla="*/ 29527 w 59499"/>
              <a:gd name="connsiteY8" fmla="*/ 67691 h 76835"/>
              <a:gd name="connsiteX9" fmla="*/ 48958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7" y="0"/>
                </a:cubicBezTo>
                <a:cubicBezTo>
                  <a:pt x="48450" y="0"/>
                  <a:pt x="59499" y="13843"/>
                  <a:pt x="59499" y="38545"/>
                </a:cubicBezTo>
                <a:cubicBezTo>
                  <a:pt x="59499" y="63246"/>
                  <a:pt x="48768" y="76835"/>
                  <a:pt x="29527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B99A8EB0-F927-A675-E6FE-A15DD55981A8}"/>
              </a:ext>
            </a:extLst>
          </p:cNvPr>
          <p:cNvSpPr/>
          <p:nvPr/>
        </p:nvSpPr>
        <p:spPr>
          <a:xfrm>
            <a:off x="1356614" y="2310129"/>
            <a:ext cx="59435" cy="76835"/>
          </a:xfrm>
          <a:custGeom>
            <a:avLst/>
            <a:gdLst>
              <a:gd name="connsiteX0" fmla="*/ 0 w 59435"/>
              <a:gd name="connsiteY0" fmla="*/ 38545 h 76835"/>
              <a:gd name="connsiteX1" fmla="*/ 29464 w 59435"/>
              <a:gd name="connsiteY1" fmla="*/ 0 h 76835"/>
              <a:gd name="connsiteX2" fmla="*/ 59436 w 59435"/>
              <a:gd name="connsiteY2" fmla="*/ 38545 h 76835"/>
              <a:gd name="connsiteX3" fmla="*/ 29464 w 59435"/>
              <a:gd name="connsiteY3" fmla="*/ 76835 h 76835"/>
              <a:gd name="connsiteX4" fmla="*/ 0 w 59435"/>
              <a:gd name="connsiteY4" fmla="*/ 38545 h 76835"/>
              <a:gd name="connsiteX5" fmla="*/ 48959 w 59435"/>
              <a:gd name="connsiteY5" fmla="*/ 38545 h 76835"/>
              <a:gd name="connsiteX6" fmla="*/ 29527 w 59435"/>
              <a:gd name="connsiteY6" fmla="*/ 9144 h 76835"/>
              <a:gd name="connsiteX7" fmla="*/ 10541 w 59435"/>
              <a:gd name="connsiteY7" fmla="*/ 38545 h 76835"/>
              <a:gd name="connsiteX8" fmla="*/ 29527 w 59435"/>
              <a:gd name="connsiteY8" fmla="*/ 67691 h 76835"/>
              <a:gd name="connsiteX9" fmla="*/ 48959 w 59435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5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6" y="9144"/>
                  <a:pt x="29527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59390F1-3490-1F7C-1AA7-75090795879A}"/>
              </a:ext>
            </a:extLst>
          </p:cNvPr>
          <p:cNvSpPr/>
          <p:nvPr/>
        </p:nvSpPr>
        <p:spPr>
          <a:xfrm>
            <a:off x="1427925" y="2310129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8 w 59499"/>
              <a:gd name="connsiteY1" fmla="*/ 0 h 76835"/>
              <a:gd name="connsiteX2" fmla="*/ 59500 w 59499"/>
              <a:gd name="connsiteY2" fmla="*/ 38545 h 76835"/>
              <a:gd name="connsiteX3" fmla="*/ 29528 w 59499"/>
              <a:gd name="connsiteY3" fmla="*/ 76835 h 76835"/>
              <a:gd name="connsiteX4" fmla="*/ 0 w 59499"/>
              <a:gd name="connsiteY4" fmla="*/ 38545 h 76835"/>
              <a:gd name="connsiteX5" fmla="*/ 48959 w 59499"/>
              <a:gd name="connsiteY5" fmla="*/ 38545 h 76835"/>
              <a:gd name="connsiteX6" fmla="*/ 29528 w 59499"/>
              <a:gd name="connsiteY6" fmla="*/ 9144 h 76835"/>
              <a:gd name="connsiteX7" fmla="*/ 10541 w 59499"/>
              <a:gd name="connsiteY7" fmla="*/ 38545 h 76835"/>
              <a:gd name="connsiteX8" fmla="*/ 29528 w 59499"/>
              <a:gd name="connsiteY8" fmla="*/ 67691 h 76835"/>
              <a:gd name="connsiteX9" fmla="*/ 48959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8" y="0"/>
                </a:cubicBezTo>
                <a:cubicBezTo>
                  <a:pt x="48451" y="0"/>
                  <a:pt x="59500" y="13843"/>
                  <a:pt x="59500" y="38545"/>
                </a:cubicBezTo>
                <a:cubicBezTo>
                  <a:pt x="59500" y="63246"/>
                  <a:pt x="48768" y="76835"/>
                  <a:pt x="29528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7" y="9144"/>
                  <a:pt x="29528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8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917F25DC-396F-C169-2080-937AF6CB27C6}"/>
              </a:ext>
            </a:extLst>
          </p:cNvPr>
          <p:cNvSpPr/>
          <p:nvPr/>
        </p:nvSpPr>
        <p:spPr>
          <a:xfrm>
            <a:off x="987679" y="1629029"/>
            <a:ext cx="58547" cy="76200"/>
          </a:xfrm>
          <a:custGeom>
            <a:avLst/>
            <a:gdLst>
              <a:gd name="connsiteX0" fmla="*/ 23559 w 58547"/>
              <a:gd name="connsiteY0" fmla="*/ 67501 h 76200"/>
              <a:gd name="connsiteX1" fmla="*/ 56579 w 58547"/>
              <a:gd name="connsiteY1" fmla="*/ 67501 h 76200"/>
              <a:gd name="connsiteX2" fmla="*/ 56579 w 58547"/>
              <a:gd name="connsiteY2" fmla="*/ 76200 h 76200"/>
              <a:gd name="connsiteX3" fmla="*/ 3556 w 58547"/>
              <a:gd name="connsiteY3" fmla="*/ 76200 h 76200"/>
              <a:gd name="connsiteX4" fmla="*/ 3556 w 58547"/>
              <a:gd name="connsiteY4" fmla="*/ 69786 h 76200"/>
              <a:gd name="connsiteX5" fmla="*/ 14859 w 58547"/>
              <a:gd name="connsiteY5" fmla="*/ 52959 h 76200"/>
              <a:gd name="connsiteX6" fmla="*/ 13970 w 58547"/>
              <a:gd name="connsiteY6" fmla="*/ 47498 h 76200"/>
              <a:gd name="connsiteX7" fmla="*/ 0 w 58547"/>
              <a:gd name="connsiteY7" fmla="*/ 47498 h 76200"/>
              <a:gd name="connsiteX8" fmla="*/ 0 w 58547"/>
              <a:gd name="connsiteY8" fmla="*/ 40513 h 76200"/>
              <a:gd name="connsiteX9" fmla="*/ 10414 w 58547"/>
              <a:gd name="connsiteY9" fmla="*/ 40513 h 76200"/>
              <a:gd name="connsiteX10" fmla="*/ 4699 w 58547"/>
              <a:gd name="connsiteY10" fmla="*/ 24257 h 76200"/>
              <a:gd name="connsiteX11" fmla="*/ 32258 w 58547"/>
              <a:gd name="connsiteY11" fmla="*/ 0 h 76200"/>
              <a:gd name="connsiteX12" fmla="*/ 58547 w 58547"/>
              <a:gd name="connsiteY12" fmla="*/ 14859 h 76200"/>
              <a:gd name="connsiteX13" fmla="*/ 49530 w 58547"/>
              <a:gd name="connsiteY13" fmla="*/ 18860 h 76200"/>
              <a:gd name="connsiteX14" fmla="*/ 32258 w 58547"/>
              <a:gd name="connsiteY14" fmla="*/ 9017 h 76200"/>
              <a:gd name="connsiteX15" fmla="*/ 15240 w 58547"/>
              <a:gd name="connsiteY15" fmla="*/ 24130 h 76200"/>
              <a:gd name="connsiteX16" fmla="*/ 21526 w 58547"/>
              <a:gd name="connsiteY16" fmla="*/ 40449 h 76200"/>
              <a:gd name="connsiteX17" fmla="*/ 46419 w 58547"/>
              <a:gd name="connsiteY17" fmla="*/ 40449 h 76200"/>
              <a:gd name="connsiteX18" fmla="*/ 46419 w 58547"/>
              <a:gd name="connsiteY18" fmla="*/ 47435 h 76200"/>
              <a:gd name="connsiteX19" fmla="*/ 24575 w 58547"/>
              <a:gd name="connsiteY19" fmla="*/ 47435 h 76200"/>
              <a:gd name="connsiteX20" fmla="*/ 25337 w 58547"/>
              <a:gd name="connsiteY20" fmla="*/ 52895 h 76200"/>
              <a:gd name="connsiteX21" fmla="*/ 17653 w 58547"/>
              <a:gd name="connsiteY21" fmla="*/ 67437 h 76200"/>
              <a:gd name="connsiteX22" fmla="*/ 17907 w 58547"/>
              <a:gd name="connsiteY22" fmla="*/ 67754 h 76200"/>
              <a:gd name="connsiteX23" fmla="*/ 23495 w 58547"/>
              <a:gd name="connsiteY23" fmla="*/ 67437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47" h="76200">
                <a:moveTo>
                  <a:pt x="23559" y="67501"/>
                </a:moveTo>
                <a:lnTo>
                  <a:pt x="56579" y="67501"/>
                </a:lnTo>
                <a:lnTo>
                  <a:pt x="56579" y="76200"/>
                </a:lnTo>
                <a:lnTo>
                  <a:pt x="3556" y="76200"/>
                </a:lnTo>
                <a:lnTo>
                  <a:pt x="3556" y="69786"/>
                </a:lnTo>
                <a:cubicBezTo>
                  <a:pt x="3556" y="69786"/>
                  <a:pt x="14859" y="63246"/>
                  <a:pt x="14859" y="52959"/>
                </a:cubicBezTo>
                <a:cubicBezTo>
                  <a:pt x="14859" y="50927"/>
                  <a:pt x="14542" y="49213"/>
                  <a:pt x="13970" y="47498"/>
                </a:cubicBezTo>
                <a:lnTo>
                  <a:pt x="0" y="47498"/>
                </a:lnTo>
                <a:lnTo>
                  <a:pt x="0" y="40513"/>
                </a:lnTo>
                <a:lnTo>
                  <a:pt x="10414" y="40513"/>
                </a:lnTo>
                <a:cubicBezTo>
                  <a:pt x="7684" y="36068"/>
                  <a:pt x="4699" y="31496"/>
                  <a:pt x="4699" y="24257"/>
                </a:cubicBezTo>
                <a:cubicBezTo>
                  <a:pt x="4699" y="10414"/>
                  <a:pt x="15685" y="0"/>
                  <a:pt x="32258" y="0"/>
                </a:cubicBezTo>
                <a:cubicBezTo>
                  <a:pt x="53086" y="0"/>
                  <a:pt x="58547" y="14859"/>
                  <a:pt x="58547" y="14859"/>
                </a:cubicBezTo>
                <a:lnTo>
                  <a:pt x="49530" y="18860"/>
                </a:lnTo>
                <a:cubicBezTo>
                  <a:pt x="49530" y="18860"/>
                  <a:pt x="45974" y="9017"/>
                  <a:pt x="32258" y="9017"/>
                </a:cubicBezTo>
                <a:cubicBezTo>
                  <a:pt x="22098" y="9017"/>
                  <a:pt x="15240" y="15557"/>
                  <a:pt x="15240" y="24130"/>
                </a:cubicBezTo>
                <a:cubicBezTo>
                  <a:pt x="15240" y="30416"/>
                  <a:pt x="18669" y="35306"/>
                  <a:pt x="21526" y="40449"/>
                </a:cubicBezTo>
                <a:lnTo>
                  <a:pt x="46419" y="40449"/>
                </a:lnTo>
                <a:lnTo>
                  <a:pt x="46419" y="47435"/>
                </a:lnTo>
                <a:lnTo>
                  <a:pt x="24575" y="47435"/>
                </a:lnTo>
                <a:cubicBezTo>
                  <a:pt x="25019" y="49149"/>
                  <a:pt x="25337" y="50990"/>
                  <a:pt x="25337" y="52895"/>
                </a:cubicBezTo>
                <a:cubicBezTo>
                  <a:pt x="25337" y="61214"/>
                  <a:pt x="18225" y="67056"/>
                  <a:pt x="17653" y="67437"/>
                </a:cubicBezTo>
                <a:lnTo>
                  <a:pt x="17907" y="67754"/>
                </a:lnTo>
                <a:cubicBezTo>
                  <a:pt x="18606" y="67627"/>
                  <a:pt x="20066" y="67437"/>
                  <a:pt x="23495" y="67437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D91CDD12-6E04-F3CD-61BB-E47958B727AD}"/>
              </a:ext>
            </a:extLst>
          </p:cNvPr>
          <p:cNvSpPr/>
          <p:nvPr/>
        </p:nvSpPr>
        <p:spPr>
          <a:xfrm>
            <a:off x="1054418" y="1629155"/>
            <a:ext cx="54863" cy="76771"/>
          </a:xfrm>
          <a:custGeom>
            <a:avLst/>
            <a:gdLst>
              <a:gd name="connsiteX0" fmla="*/ 52133 w 54863"/>
              <a:gd name="connsiteY0" fmla="*/ 21336 h 76771"/>
              <a:gd name="connsiteX1" fmla="*/ 36703 w 54863"/>
              <a:gd name="connsiteY1" fmla="*/ 37783 h 76771"/>
              <a:gd name="connsiteX2" fmla="*/ 36703 w 54863"/>
              <a:gd name="connsiteY2" fmla="*/ 38036 h 76771"/>
              <a:gd name="connsiteX3" fmla="*/ 54864 w 54863"/>
              <a:gd name="connsiteY3" fmla="*/ 56071 h 76771"/>
              <a:gd name="connsiteX4" fmla="*/ 27305 w 54863"/>
              <a:gd name="connsiteY4" fmla="*/ 76771 h 76771"/>
              <a:gd name="connsiteX5" fmla="*/ 0 w 54863"/>
              <a:gd name="connsiteY5" fmla="*/ 62611 h 76771"/>
              <a:gd name="connsiteX6" fmla="*/ 8318 w 54863"/>
              <a:gd name="connsiteY6" fmla="*/ 57721 h 76771"/>
              <a:gd name="connsiteX7" fmla="*/ 27305 w 54863"/>
              <a:gd name="connsiteY7" fmla="*/ 67691 h 76771"/>
              <a:gd name="connsiteX8" fmla="*/ 44323 w 54863"/>
              <a:gd name="connsiteY8" fmla="*/ 55245 h 76771"/>
              <a:gd name="connsiteX9" fmla="*/ 25590 w 54863"/>
              <a:gd name="connsiteY9" fmla="*/ 43117 h 76771"/>
              <a:gd name="connsiteX10" fmla="*/ 21463 w 54863"/>
              <a:gd name="connsiteY10" fmla="*/ 42863 h 76771"/>
              <a:gd name="connsiteX11" fmla="*/ 21463 w 54863"/>
              <a:gd name="connsiteY11" fmla="*/ 33592 h 76771"/>
              <a:gd name="connsiteX12" fmla="*/ 25718 w 54863"/>
              <a:gd name="connsiteY12" fmla="*/ 33338 h 76771"/>
              <a:gd name="connsiteX13" fmla="*/ 41593 w 54863"/>
              <a:gd name="connsiteY13" fmla="*/ 22161 h 76771"/>
              <a:gd name="connsiteX14" fmla="*/ 27051 w 54863"/>
              <a:gd name="connsiteY14" fmla="*/ 9144 h 76771"/>
              <a:gd name="connsiteX15" fmla="*/ 12763 w 54863"/>
              <a:gd name="connsiteY15" fmla="*/ 19749 h 76771"/>
              <a:gd name="connsiteX16" fmla="*/ 13335 w 54863"/>
              <a:gd name="connsiteY16" fmla="*/ 23305 h 76771"/>
              <a:gd name="connsiteX17" fmla="*/ 3175 w 54863"/>
              <a:gd name="connsiteY17" fmla="*/ 24892 h 76771"/>
              <a:gd name="connsiteX18" fmla="*/ 2476 w 54863"/>
              <a:gd name="connsiteY18" fmla="*/ 19304 h 76771"/>
              <a:gd name="connsiteX19" fmla="*/ 27051 w 54863"/>
              <a:gd name="connsiteY19" fmla="*/ 0 h 76771"/>
              <a:gd name="connsiteX20" fmla="*/ 52070 w 54863"/>
              <a:gd name="connsiteY20" fmla="*/ 21399 h 7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63" h="76771">
                <a:moveTo>
                  <a:pt x="52133" y="21336"/>
                </a:moveTo>
                <a:cubicBezTo>
                  <a:pt x="52133" y="30798"/>
                  <a:pt x="44132" y="37783"/>
                  <a:pt x="36703" y="37783"/>
                </a:cubicBezTo>
                <a:lnTo>
                  <a:pt x="36703" y="38036"/>
                </a:lnTo>
                <a:cubicBezTo>
                  <a:pt x="44386" y="38036"/>
                  <a:pt x="54864" y="44069"/>
                  <a:pt x="54864" y="56071"/>
                </a:cubicBezTo>
                <a:cubicBezTo>
                  <a:pt x="54864" y="68072"/>
                  <a:pt x="44894" y="76771"/>
                  <a:pt x="27305" y="76771"/>
                </a:cubicBezTo>
                <a:cubicBezTo>
                  <a:pt x="6032" y="76771"/>
                  <a:pt x="0" y="62611"/>
                  <a:pt x="0" y="62611"/>
                </a:cubicBezTo>
                <a:lnTo>
                  <a:pt x="8318" y="57721"/>
                </a:lnTo>
                <a:cubicBezTo>
                  <a:pt x="8318" y="57721"/>
                  <a:pt x="14351" y="67691"/>
                  <a:pt x="27305" y="67691"/>
                </a:cubicBezTo>
                <a:cubicBezTo>
                  <a:pt x="38163" y="67691"/>
                  <a:pt x="44260" y="62865"/>
                  <a:pt x="44323" y="55245"/>
                </a:cubicBezTo>
                <a:cubicBezTo>
                  <a:pt x="44450" y="47689"/>
                  <a:pt x="38036" y="43815"/>
                  <a:pt x="25590" y="43117"/>
                </a:cubicBezTo>
                <a:lnTo>
                  <a:pt x="21463" y="42863"/>
                </a:lnTo>
                <a:lnTo>
                  <a:pt x="21463" y="33592"/>
                </a:lnTo>
                <a:lnTo>
                  <a:pt x="25718" y="33338"/>
                </a:lnTo>
                <a:cubicBezTo>
                  <a:pt x="35306" y="32766"/>
                  <a:pt x="41593" y="29210"/>
                  <a:pt x="41593" y="22161"/>
                </a:cubicBezTo>
                <a:cubicBezTo>
                  <a:pt x="41593" y="14605"/>
                  <a:pt x="35750" y="9144"/>
                  <a:pt x="27051" y="9144"/>
                </a:cubicBezTo>
                <a:cubicBezTo>
                  <a:pt x="18351" y="9144"/>
                  <a:pt x="12763" y="13716"/>
                  <a:pt x="12763" y="19749"/>
                </a:cubicBezTo>
                <a:cubicBezTo>
                  <a:pt x="12763" y="21146"/>
                  <a:pt x="13018" y="22479"/>
                  <a:pt x="13335" y="23305"/>
                </a:cubicBezTo>
                <a:lnTo>
                  <a:pt x="3175" y="24892"/>
                </a:lnTo>
                <a:cubicBezTo>
                  <a:pt x="2921" y="24448"/>
                  <a:pt x="2476" y="22860"/>
                  <a:pt x="2476" y="19304"/>
                </a:cubicBezTo>
                <a:cubicBezTo>
                  <a:pt x="2476" y="8128"/>
                  <a:pt x="12319" y="0"/>
                  <a:pt x="27051" y="0"/>
                </a:cubicBezTo>
                <a:cubicBezTo>
                  <a:pt x="41783" y="0"/>
                  <a:pt x="52070" y="8573"/>
                  <a:pt x="52070" y="21399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F672A8CC-8C75-0F1E-7252-0C7539101331}"/>
              </a:ext>
            </a:extLst>
          </p:cNvPr>
          <p:cNvSpPr/>
          <p:nvPr/>
        </p:nvSpPr>
        <p:spPr>
          <a:xfrm>
            <a:off x="1120712" y="1629092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7 w 59499"/>
              <a:gd name="connsiteY1" fmla="*/ 0 h 76835"/>
              <a:gd name="connsiteX2" fmla="*/ 59499 w 59499"/>
              <a:gd name="connsiteY2" fmla="*/ 38545 h 76835"/>
              <a:gd name="connsiteX3" fmla="*/ 29527 w 59499"/>
              <a:gd name="connsiteY3" fmla="*/ 76835 h 76835"/>
              <a:gd name="connsiteX4" fmla="*/ 0 w 59499"/>
              <a:gd name="connsiteY4" fmla="*/ 38545 h 76835"/>
              <a:gd name="connsiteX5" fmla="*/ 48958 w 59499"/>
              <a:gd name="connsiteY5" fmla="*/ 38545 h 76835"/>
              <a:gd name="connsiteX6" fmla="*/ 29527 w 59499"/>
              <a:gd name="connsiteY6" fmla="*/ 9144 h 76835"/>
              <a:gd name="connsiteX7" fmla="*/ 10541 w 59499"/>
              <a:gd name="connsiteY7" fmla="*/ 38545 h 76835"/>
              <a:gd name="connsiteX8" fmla="*/ 29527 w 59499"/>
              <a:gd name="connsiteY8" fmla="*/ 67691 h 76835"/>
              <a:gd name="connsiteX9" fmla="*/ 48958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7" y="0"/>
                </a:cubicBezTo>
                <a:cubicBezTo>
                  <a:pt x="48450" y="0"/>
                  <a:pt x="59499" y="13843"/>
                  <a:pt x="59499" y="38545"/>
                </a:cubicBezTo>
                <a:cubicBezTo>
                  <a:pt x="59499" y="63246"/>
                  <a:pt x="48768" y="76835"/>
                  <a:pt x="29527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B08F2AC5-733C-7EBF-C53B-07650046DECD}"/>
              </a:ext>
            </a:extLst>
          </p:cNvPr>
          <p:cNvSpPr/>
          <p:nvPr/>
        </p:nvSpPr>
        <p:spPr>
          <a:xfrm>
            <a:off x="1192022" y="1629092"/>
            <a:ext cx="59435" cy="76835"/>
          </a:xfrm>
          <a:custGeom>
            <a:avLst/>
            <a:gdLst>
              <a:gd name="connsiteX0" fmla="*/ 0 w 59435"/>
              <a:gd name="connsiteY0" fmla="*/ 38545 h 76835"/>
              <a:gd name="connsiteX1" fmla="*/ 29464 w 59435"/>
              <a:gd name="connsiteY1" fmla="*/ 0 h 76835"/>
              <a:gd name="connsiteX2" fmla="*/ 59436 w 59435"/>
              <a:gd name="connsiteY2" fmla="*/ 38545 h 76835"/>
              <a:gd name="connsiteX3" fmla="*/ 29464 w 59435"/>
              <a:gd name="connsiteY3" fmla="*/ 76835 h 76835"/>
              <a:gd name="connsiteX4" fmla="*/ 0 w 59435"/>
              <a:gd name="connsiteY4" fmla="*/ 38545 h 76835"/>
              <a:gd name="connsiteX5" fmla="*/ 48958 w 59435"/>
              <a:gd name="connsiteY5" fmla="*/ 38545 h 76835"/>
              <a:gd name="connsiteX6" fmla="*/ 29527 w 59435"/>
              <a:gd name="connsiteY6" fmla="*/ 9144 h 76835"/>
              <a:gd name="connsiteX7" fmla="*/ 10541 w 59435"/>
              <a:gd name="connsiteY7" fmla="*/ 38545 h 76835"/>
              <a:gd name="connsiteX8" fmla="*/ 29527 w 59435"/>
              <a:gd name="connsiteY8" fmla="*/ 67691 h 76835"/>
              <a:gd name="connsiteX9" fmla="*/ 48958 w 59435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5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9CC6D494-CA95-350E-DB44-41E52A011D68}"/>
              </a:ext>
            </a:extLst>
          </p:cNvPr>
          <p:cNvSpPr/>
          <p:nvPr/>
        </p:nvSpPr>
        <p:spPr>
          <a:xfrm>
            <a:off x="1259777" y="1693227"/>
            <a:ext cx="16002" cy="30099"/>
          </a:xfrm>
          <a:custGeom>
            <a:avLst/>
            <a:gdLst>
              <a:gd name="connsiteX0" fmla="*/ 8128 w 16002"/>
              <a:gd name="connsiteY0" fmla="*/ 0 h 30099"/>
              <a:gd name="connsiteX1" fmla="*/ 16002 w 16002"/>
              <a:gd name="connsiteY1" fmla="*/ 8827 h 30099"/>
              <a:gd name="connsiteX2" fmla="*/ 4445 w 16002"/>
              <a:gd name="connsiteY2" fmla="*/ 30099 h 30099"/>
              <a:gd name="connsiteX3" fmla="*/ 0 w 16002"/>
              <a:gd name="connsiteY3" fmla="*/ 24638 h 30099"/>
              <a:gd name="connsiteX4" fmla="*/ 7684 w 16002"/>
              <a:gd name="connsiteY4" fmla="*/ 12764 h 30099"/>
              <a:gd name="connsiteX5" fmla="*/ 952 w 16002"/>
              <a:gd name="connsiteY5" fmla="*/ 6477 h 30099"/>
              <a:gd name="connsiteX6" fmla="*/ 8128 w 16002"/>
              <a:gd name="connsiteY6" fmla="*/ 64 h 3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2" h="30099">
                <a:moveTo>
                  <a:pt x="8128" y="0"/>
                </a:moveTo>
                <a:cubicBezTo>
                  <a:pt x="12827" y="0"/>
                  <a:pt x="16002" y="3556"/>
                  <a:pt x="16002" y="8827"/>
                </a:cubicBezTo>
                <a:cubicBezTo>
                  <a:pt x="16002" y="22987"/>
                  <a:pt x="4445" y="30099"/>
                  <a:pt x="4445" y="30099"/>
                </a:cubicBezTo>
                <a:lnTo>
                  <a:pt x="0" y="24638"/>
                </a:lnTo>
                <a:cubicBezTo>
                  <a:pt x="0" y="24638"/>
                  <a:pt x="7684" y="19240"/>
                  <a:pt x="7684" y="12764"/>
                </a:cubicBezTo>
                <a:cubicBezTo>
                  <a:pt x="4001" y="12764"/>
                  <a:pt x="952" y="10224"/>
                  <a:pt x="952" y="6477"/>
                </a:cubicBezTo>
                <a:cubicBezTo>
                  <a:pt x="952" y="2730"/>
                  <a:pt x="3683" y="64"/>
                  <a:pt x="8128" y="64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4523FC30-6E80-ED96-D198-E4DD66C9D8B8}"/>
              </a:ext>
            </a:extLst>
          </p:cNvPr>
          <p:cNvSpPr/>
          <p:nvPr/>
        </p:nvSpPr>
        <p:spPr>
          <a:xfrm>
            <a:off x="1285304" y="1629092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7 w 59499"/>
              <a:gd name="connsiteY1" fmla="*/ 0 h 76835"/>
              <a:gd name="connsiteX2" fmla="*/ 59499 w 59499"/>
              <a:gd name="connsiteY2" fmla="*/ 38545 h 76835"/>
              <a:gd name="connsiteX3" fmla="*/ 29527 w 59499"/>
              <a:gd name="connsiteY3" fmla="*/ 76835 h 76835"/>
              <a:gd name="connsiteX4" fmla="*/ 0 w 59499"/>
              <a:gd name="connsiteY4" fmla="*/ 38545 h 76835"/>
              <a:gd name="connsiteX5" fmla="*/ 48958 w 59499"/>
              <a:gd name="connsiteY5" fmla="*/ 38545 h 76835"/>
              <a:gd name="connsiteX6" fmla="*/ 29527 w 59499"/>
              <a:gd name="connsiteY6" fmla="*/ 9144 h 76835"/>
              <a:gd name="connsiteX7" fmla="*/ 10541 w 59499"/>
              <a:gd name="connsiteY7" fmla="*/ 38545 h 76835"/>
              <a:gd name="connsiteX8" fmla="*/ 29527 w 59499"/>
              <a:gd name="connsiteY8" fmla="*/ 67691 h 76835"/>
              <a:gd name="connsiteX9" fmla="*/ 48958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7" y="0"/>
                </a:cubicBezTo>
                <a:cubicBezTo>
                  <a:pt x="48450" y="0"/>
                  <a:pt x="59499" y="13843"/>
                  <a:pt x="59499" y="38545"/>
                </a:cubicBezTo>
                <a:cubicBezTo>
                  <a:pt x="59499" y="63246"/>
                  <a:pt x="48768" y="76835"/>
                  <a:pt x="29527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8" y="38545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F9F90B09-BE5A-811C-875A-8A07DEC7508A}"/>
              </a:ext>
            </a:extLst>
          </p:cNvPr>
          <p:cNvSpPr/>
          <p:nvPr/>
        </p:nvSpPr>
        <p:spPr>
          <a:xfrm>
            <a:off x="1356614" y="1629092"/>
            <a:ext cx="59435" cy="76835"/>
          </a:xfrm>
          <a:custGeom>
            <a:avLst/>
            <a:gdLst>
              <a:gd name="connsiteX0" fmla="*/ 0 w 59435"/>
              <a:gd name="connsiteY0" fmla="*/ 38545 h 76835"/>
              <a:gd name="connsiteX1" fmla="*/ 29464 w 59435"/>
              <a:gd name="connsiteY1" fmla="*/ 0 h 76835"/>
              <a:gd name="connsiteX2" fmla="*/ 59436 w 59435"/>
              <a:gd name="connsiteY2" fmla="*/ 38545 h 76835"/>
              <a:gd name="connsiteX3" fmla="*/ 29464 w 59435"/>
              <a:gd name="connsiteY3" fmla="*/ 76835 h 76835"/>
              <a:gd name="connsiteX4" fmla="*/ 0 w 59435"/>
              <a:gd name="connsiteY4" fmla="*/ 38545 h 76835"/>
              <a:gd name="connsiteX5" fmla="*/ 48959 w 59435"/>
              <a:gd name="connsiteY5" fmla="*/ 38545 h 76835"/>
              <a:gd name="connsiteX6" fmla="*/ 29527 w 59435"/>
              <a:gd name="connsiteY6" fmla="*/ 9144 h 76835"/>
              <a:gd name="connsiteX7" fmla="*/ 10541 w 59435"/>
              <a:gd name="connsiteY7" fmla="*/ 38545 h 76835"/>
              <a:gd name="connsiteX8" fmla="*/ 29527 w 59435"/>
              <a:gd name="connsiteY8" fmla="*/ 67691 h 76835"/>
              <a:gd name="connsiteX9" fmla="*/ 48959 w 59435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5">
                <a:moveTo>
                  <a:pt x="0" y="38545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5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6" y="9144"/>
                  <a:pt x="29527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96B5D1C-3825-8F03-4CEB-24975C2939E0}"/>
              </a:ext>
            </a:extLst>
          </p:cNvPr>
          <p:cNvSpPr/>
          <p:nvPr/>
        </p:nvSpPr>
        <p:spPr>
          <a:xfrm>
            <a:off x="1427925" y="1629092"/>
            <a:ext cx="59499" cy="76835"/>
          </a:xfrm>
          <a:custGeom>
            <a:avLst/>
            <a:gdLst>
              <a:gd name="connsiteX0" fmla="*/ 0 w 59499"/>
              <a:gd name="connsiteY0" fmla="*/ 38545 h 76835"/>
              <a:gd name="connsiteX1" fmla="*/ 29528 w 59499"/>
              <a:gd name="connsiteY1" fmla="*/ 0 h 76835"/>
              <a:gd name="connsiteX2" fmla="*/ 59500 w 59499"/>
              <a:gd name="connsiteY2" fmla="*/ 38545 h 76835"/>
              <a:gd name="connsiteX3" fmla="*/ 29528 w 59499"/>
              <a:gd name="connsiteY3" fmla="*/ 76835 h 76835"/>
              <a:gd name="connsiteX4" fmla="*/ 0 w 59499"/>
              <a:gd name="connsiteY4" fmla="*/ 38545 h 76835"/>
              <a:gd name="connsiteX5" fmla="*/ 48959 w 59499"/>
              <a:gd name="connsiteY5" fmla="*/ 38545 h 76835"/>
              <a:gd name="connsiteX6" fmla="*/ 29528 w 59499"/>
              <a:gd name="connsiteY6" fmla="*/ 9144 h 76835"/>
              <a:gd name="connsiteX7" fmla="*/ 10541 w 59499"/>
              <a:gd name="connsiteY7" fmla="*/ 38545 h 76835"/>
              <a:gd name="connsiteX8" fmla="*/ 29528 w 59499"/>
              <a:gd name="connsiteY8" fmla="*/ 67691 h 76835"/>
              <a:gd name="connsiteX9" fmla="*/ 48959 w 59499"/>
              <a:gd name="connsiteY9" fmla="*/ 38545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5">
                <a:moveTo>
                  <a:pt x="0" y="38545"/>
                </a:moveTo>
                <a:cubicBezTo>
                  <a:pt x="0" y="13843"/>
                  <a:pt x="10604" y="0"/>
                  <a:pt x="29528" y="0"/>
                </a:cubicBezTo>
                <a:cubicBezTo>
                  <a:pt x="48451" y="0"/>
                  <a:pt x="59500" y="13843"/>
                  <a:pt x="59500" y="38545"/>
                </a:cubicBezTo>
                <a:cubicBezTo>
                  <a:pt x="59500" y="63246"/>
                  <a:pt x="48768" y="76835"/>
                  <a:pt x="29528" y="76835"/>
                </a:cubicBezTo>
                <a:cubicBezTo>
                  <a:pt x="10287" y="76835"/>
                  <a:pt x="0" y="62992"/>
                  <a:pt x="0" y="38545"/>
                </a:cubicBezTo>
                <a:close/>
                <a:moveTo>
                  <a:pt x="48959" y="38545"/>
                </a:moveTo>
                <a:cubicBezTo>
                  <a:pt x="48959" y="19685"/>
                  <a:pt x="41847" y="9144"/>
                  <a:pt x="29528" y="9144"/>
                </a:cubicBezTo>
                <a:cubicBezTo>
                  <a:pt x="17209" y="9144"/>
                  <a:pt x="10541" y="19685"/>
                  <a:pt x="10541" y="38545"/>
                </a:cubicBezTo>
                <a:cubicBezTo>
                  <a:pt x="10541" y="57404"/>
                  <a:pt x="17399" y="67691"/>
                  <a:pt x="29528" y="67691"/>
                </a:cubicBezTo>
                <a:cubicBezTo>
                  <a:pt x="41656" y="67691"/>
                  <a:pt x="48959" y="57277"/>
                  <a:pt x="48959" y="38545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F269C7B3-02B4-8BD5-B97C-0B087A11761B}"/>
              </a:ext>
            </a:extLst>
          </p:cNvPr>
          <p:cNvSpPr/>
          <p:nvPr/>
        </p:nvSpPr>
        <p:spPr>
          <a:xfrm>
            <a:off x="995109" y="943800"/>
            <a:ext cx="58546" cy="76200"/>
          </a:xfrm>
          <a:custGeom>
            <a:avLst/>
            <a:gdLst>
              <a:gd name="connsiteX0" fmla="*/ 23558 w 58546"/>
              <a:gd name="connsiteY0" fmla="*/ 67500 h 76200"/>
              <a:gd name="connsiteX1" fmla="*/ 56578 w 58546"/>
              <a:gd name="connsiteY1" fmla="*/ 67500 h 76200"/>
              <a:gd name="connsiteX2" fmla="*/ 56578 w 58546"/>
              <a:gd name="connsiteY2" fmla="*/ 76200 h 76200"/>
              <a:gd name="connsiteX3" fmla="*/ 3556 w 58546"/>
              <a:gd name="connsiteY3" fmla="*/ 76200 h 76200"/>
              <a:gd name="connsiteX4" fmla="*/ 3556 w 58546"/>
              <a:gd name="connsiteY4" fmla="*/ 69786 h 76200"/>
              <a:gd name="connsiteX5" fmla="*/ 14859 w 58546"/>
              <a:gd name="connsiteY5" fmla="*/ 52959 h 76200"/>
              <a:gd name="connsiteX6" fmla="*/ 13970 w 58546"/>
              <a:gd name="connsiteY6" fmla="*/ 47498 h 76200"/>
              <a:gd name="connsiteX7" fmla="*/ 0 w 58546"/>
              <a:gd name="connsiteY7" fmla="*/ 47498 h 76200"/>
              <a:gd name="connsiteX8" fmla="*/ 0 w 58546"/>
              <a:gd name="connsiteY8" fmla="*/ 40513 h 76200"/>
              <a:gd name="connsiteX9" fmla="*/ 10414 w 58546"/>
              <a:gd name="connsiteY9" fmla="*/ 40513 h 76200"/>
              <a:gd name="connsiteX10" fmla="*/ 4699 w 58546"/>
              <a:gd name="connsiteY10" fmla="*/ 24257 h 76200"/>
              <a:gd name="connsiteX11" fmla="*/ 32258 w 58546"/>
              <a:gd name="connsiteY11" fmla="*/ 0 h 76200"/>
              <a:gd name="connsiteX12" fmla="*/ 58547 w 58546"/>
              <a:gd name="connsiteY12" fmla="*/ 14859 h 76200"/>
              <a:gd name="connsiteX13" fmla="*/ 49530 w 58546"/>
              <a:gd name="connsiteY13" fmla="*/ 18860 h 76200"/>
              <a:gd name="connsiteX14" fmla="*/ 32258 w 58546"/>
              <a:gd name="connsiteY14" fmla="*/ 9017 h 76200"/>
              <a:gd name="connsiteX15" fmla="*/ 15240 w 58546"/>
              <a:gd name="connsiteY15" fmla="*/ 24130 h 76200"/>
              <a:gd name="connsiteX16" fmla="*/ 21526 w 58546"/>
              <a:gd name="connsiteY16" fmla="*/ 40449 h 76200"/>
              <a:gd name="connsiteX17" fmla="*/ 46482 w 58546"/>
              <a:gd name="connsiteY17" fmla="*/ 40449 h 76200"/>
              <a:gd name="connsiteX18" fmla="*/ 46482 w 58546"/>
              <a:gd name="connsiteY18" fmla="*/ 47435 h 76200"/>
              <a:gd name="connsiteX19" fmla="*/ 24638 w 58546"/>
              <a:gd name="connsiteY19" fmla="*/ 47435 h 76200"/>
              <a:gd name="connsiteX20" fmla="*/ 25463 w 58546"/>
              <a:gd name="connsiteY20" fmla="*/ 52896 h 76200"/>
              <a:gd name="connsiteX21" fmla="*/ 17780 w 58546"/>
              <a:gd name="connsiteY21" fmla="*/ 67437 h 76200"/>
              <a:gd name="connsiteX22" fmla="*/ 18034 w 58546"/>
              <a:gd name="connsiteY22" fmla="*/ 67754 h 76200"/>
              <a:gd name="connsiteX23" fmla="*/ 23622 w 58546"/>
              <a:gd name="connsiteY23" fmla="*/ 67437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46" h="76200">
                <a:moveTo>
                  <a:pt x="23558" y="67500"/>
                </a:moveTo>
                <a:lnTo>
                  <a:pt x="56578" y="67500"/>
                </a:lnTo>
                <a:lnTo>
                  <a:pt x="56578" y="76200"/>
                </a:lnTo>
                <a:lnTo>
                  <a:pt x="3556" y="76200"/>
                </a:lnTo>
                <a:lnTo>
                  <a:pt x="3556" y="69786"/>
                </a:lnTo>
                <a:cubicBezTo>
                  <a:pt x="3556" y="69786"/>
                  <a:pt x="14859" y="63246"/>
                  <a:pt x="14859" y="52959"/>
                </a:cubicBezTo>
                <a:cubicBezTo>
                  <a:pt x="14859" y="50927"/>
                  <a:pt x="14541" y="49213"/>
                  <a:pt x="13970" y="47498"/>
                </a:cubicBezTo>
                <a:lnTo>
                  <a:pt x="0" y="47498"/>
                </a:lnTo>
                <a:lnTo>
                  <a:pt x="0" y="40513"/>
                </a:lnTo>
                <a:lnTo>
                  <a:pt x="10414" y="40513"/>
                </a:lnTo>
                <a:cubicBezTo>
                  <a:pt x="7683" y="36068"/>
                  <a:pt x="4699" y="31496"/>
                  <a:pt x="4699" y="24257"/>
                </a:cubicBezTo>
                <a:cubicBezTo>
                  <a:pt x="4699" y="10414"/>
                  <a:pt x="15684" y="0"/>
                  <a:pt x="32258" y="0"/>
                </a:cubicBezTo>
                <a:cubicBezTo>
                  <a:pt x="53086" y="0"/>
                  <a:pt x="58547" y="14859"/>
                  <a:pt x="58547" y="14859"/>
                </a:cubicBezTo>
                <a:lnTo>
                  <a:pt x="49530" y="18860"/>
                </a:lnTo>
                <a:cubicBezTo>
                  <a:pt x="49530" y="18860"/>
                  <a:pt x="45974" y="9017"/>
                  <a:pt x="32258" y="9017"/>
                </a:cubicBezTo>
                <a:cubicBezTo>
                  <a:pt x="22098" y="9017"/>
                  <a:pt x="15240" y="15557"/>
                  <a:pt x="15240" y="24130"/>
                </a:cubicBezTo>
                <a:cubicBezTo>
                  <a:pt x="15240" y="30416"/>
                  <a:pt x="18669" y="35306"/>
                  <a:pt x="21526" y="40449"/>
                </a:cubicBezTo>
                <a:lnTo>
                  <a:pt x="46482" y="40449"/>
                </a:lnTo>
                <a:lnTo>
                  <a:pt x="46482" y="47435"/>
                </a:lnTo>
                <a:lnTo>
                  <a:pt x="24638" y="47435"/>
                </a:lnTo>
                <a:cubicBezTo>
                  <a:pt x="25082" y="49149"/>
                  <a:pt x="25463" y="50990"/>
                  <a:pt x="25463" y="52896"/>
                </a:cubicBezTo>
                <a:cubicBezTo>
                  <a:pt x="25463" y="61214"/>
                  <a:pt x="18351" y="67056"/>
                  <a:pt x="17780" y="67437"/>
                </a:cubicBezTo>
                <a:lnTo>
                  <a:pt x="18034" y="67754"/>
                </a:lnTo>
                <a:cubicBezTo>
                  <a:pt x="18732" y="67627"/>
                  <a:pt x="20193" y="67437"/>
                  <a:pt x="23622" y="67437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E951497E-36C3-AED3-50DF-9640CE0790D9}"/>
              </a:ext>
            </a:extLst>
          </p:cNvPr>
          <p:cNvSpPr/>
          <p:nvPr/>
        </p:nvSpPr>
        <p:spPr>
          <a:xfrm>
            <a:off x="1061847" y="943863"/>
            <a:ext cx="54863" cy="76771"/>
          </a:xfrm>
          <a:custGeom>
            <a:avLst/>
            <a:gdLst>
              <a:gd name="connsiteX0" fmla="*/ 52133 w 54863"/>
              <a:gd name="connsiteY0" fmla="*/ 21336 h 76771"/>
              <a:gd name="connsiteX1" fmla="*/ 36703 w 54863"/>
              <a:gd name="connsiteY1" fmla="*/ 37782 h 76771"/>
              <a:gd name="connsiteX2" fmla="*/ 36703 w 54863"/>
              <a:gd name="connsiteY2" fmla="*/ 38037 h 76771"/>
              <a:gd name="connsiteX3" fmla="*/ 54864 w 54863"/>
              <a:gd name="connsiteY3" fmla="*/ 56071 h 76771"/>
              <a:gd name="connsiteX4" fmla="*/ 27305 w 54863"/>
              <a:gd name="connsiteY4" fmla="*/ 76771 h 76771"/>
              <a:gd name="connsiteX5" fmla="*/ 0 w 54863"/>
              <a:gd name="connsiteY5" fmla="*/ 62611 h 76771"/>
              <a:gd name="connsiteX6" fmla="*/ 8318 w 54863"/>
              <a:gd name="connsiteY6" fmla="*/ 57721 h 76771"/>
              <a:gd name="connsiteX7" fmla="*/ 27305 w 54863"/>
              <a:gd name="connsiteY7" fmla="*/ 67691 h 76771"/>
              <a:gd name="connsiteX8" fmla="*/ 44323 w 54863"/>
              <a:gd name="connsiteY8" fmla="*/ 55245 h 76771"/>
              <a:gd name="connsiteX9" fmla="*/ 25590 w 54863"/>
              <a:gd name="connsiteY9" fmla="*/ 43116 h 76771"/>
              <a:gd name="connsiteX10" fmla="*/ 21463 w 54863"/>
              <a:gd name="connsiteY10" fmla="*/ 42863 h 76771"/>
              <a:gd name="connsiteX11" fmla="*/ 21463 w 54863"/>
              <a:gd name="connsiteY11" fmla="*/ 33591 h 76771"/>
              <a:gd name="connsiteX12" fmla="*/ 25718 w 54863"/>
              <a:gd name="connsiteY12" fmla="*/ 33338 h 76771"/>
              <a:gd name="connsiteX13" fmla="*/ 41593 w 54863"/>
              <a:gd name="connsiteY13" fmla="*/ 22162 h 76771"/>
              <a:gd name="connsiteX14" fmla="*/ 27051 w 54863"/>
              <a:gd name="connsiteY14" fmla="*/ 9144 h 76771"/>
              <a:gd name="connsiteX15" fmla="*/ 12763 w 54863"/>
              <a:gd name="connsiteY15" fmla="*/ 19749 h 76771"/>
              <a:gd name="connsiteX16" fmla="*/ 13335 w 54863"/>
              <a:gd name="connsiteY16" fmla="*/ 23304 h 76771"/>
              <a:gd name="connsiteX17" fmla="*/ 3175 w 54863"/>
              <a:gd name="connsiteY17" fmla="*/ 24892 h 76771"/>
              <a:gd name="connsiteX18" fmla="*/ 2476 w 54863"/>
              <a:gd name="connsiteY18" fmla="*/ 19304 h 76771"/>
              <a:gd name="connsiteX19" fmla="*/ 27051 w 54863"/>
              <a:gd name="connsiteY19" fmla="*/ 0 h 76771"/>
              <a:gd name="connsiteX20" fmla="*/ 52070 w 54863"/>
              <a:gd name="connsiteY20" fmla="*/ 21399 h 7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63" h="76771">
                <a:moveTo>
                  <a:pt x="52133" y="21336"/>
                </a:moveTo>
                <a:cubicBezTo>
                  <a:pt x="52133" y="30798"/>
                  <a:pt x="44132" y="37782"/>
                  <a:pt x="36703" y="37782"/>
                </a:cubicBezTo>
                <a:lnTo>
                  <a:pt x="36703" y="38037"/>
                </a:lnTo>
                <a:cubicBezTo>
                  <a:pt x="44387" y="38037"/>
                  <a:pt x="54864" y="44069"/>
                  <a:pt x="54864" y="56071"/>
                </a:cubicBezTo>
                <a:cubicBezTo>
                  <a:pt x="54864" y="68072"/>
                  <a:pt x="44894" y="76771"/>
                  <a:pt x="27305" y="76771"/>
                </a:cubicBezTo>
                <a:cubicBezTo>
                  <a:pt x="6032" y="76771"/>
                  <a:pt x="0" y="62611"/>
                  <a:pt x="0" y="62611"/>
                </a:cubicBezTo>
                <a:lnTo>
                  <a:pt x="8318" y="57721"/>
                </a:lnTo>
                <a:cubicBezTo>
                  <a:pt x="8318" y="57721"/>
                  <a:pt x="14415" y="67691"/>
                  <a:pt x="27305" y="67691"/>
                </a:cubicBezTo>
                <a:cubicBezTo>
                  <a:pt x="38163" y="67691"/>
                  <a:pt x="44260" y="62865"/>
                  <a:pt x="44323" y="55245"/>
                </a:cubicBezTo>
                <a:cubicBezTo>
                  <a:pt x="44450" y="47688"/>
                  <a:pt x="38037" y="43815"/>
                  <a:pt x="25590" y="43116"/>
                </a:cubicBezTo>
                <a:lnTo>
                  <a:pt x="21463" y="42863"/>
                </a:lnTo>
                <a:lnTo>
                  <a:pt x="21463" y="33591"/>
                </a:lnTo>
                <a:lnTo>
                  <a:pt x="25718" y="33338"/>
                </a:lnTo>
                <a:cubicBezTo>
                  <a:pt x="35306" y="32766"/>
                  <a:pt x="41593" y="29210"/>
                  <a:pt x="41593" y="22162"/>
                </a:cubicBezTo>
                <a:cubicBezTo>
                  <a:pt x="41593" y="14605"/>
                  <a:pt x="35751" y="9144"/>
                  <a:pt x="27051" y="9144"/>
                </a:cubicBezTo>
                <a:cubicBezTo>
                  <a:pt x="18351" y="9144"/>
                  <a:pt x="12763" y="13716"/>
                  <a:pt x="12763" y="19749"/>
                </a:cubicBezTo>
                <a:cubicBezTo>
                  <a:pt x="12763" y="21146"/>
                  <a:pt x="13018" y="22479"/>
                  <a:pt x="13335" y="23304"/>
                </a:cubicBezTo>
                <a:lnTo>
                  <a:pt x="3175" y="24892"/>
                </a:lnTo>
                <a:cubicBezTo>
                  <a:pt x="2921" y="24448"/>
                  <a:pt x="2476" y="22860"/>
                  <a:pt x="2476" y="19304"/>
                </a:cubicBezTo>
                <a:cubicBezTo>
                  <a:pt x="2476" y="8128"/>
                  <a:pt x="12319" y="0"/>
                  <a:pt x="27051" y="0"/>
                </a:cubicBezTo>
                <a:cubicBezTo>
                  <a:pt x="41783" y="0"/>
                  <a:pt x="52070" y="8573"/>
                  <a:pt x="52070" y="21399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AAF29C91-7EE8-3A63-D9FB-202D30FB7509}"/>
              </a:ext>
            </a:extLst>
          </p:cNvPr>
          <p:cNvSpPr/>
          <p:nvPr/>
        </p:nvSpPr>
        <p:spPr>
          <a:xfrm>
            <a:off x="1125982" y="944499"/>
            <a:ext cx="55562" cy="76136"/>
          </a:xfrm>
          <a:custGeom>
            <a:avLst/>
            <a:gdLst>
              <a:gd name="connsiteX0" fmla="*/ 50546 w 55562"/>
              <a:gd name="connsiteY0" fmla="*/ 0 h 76136"/>
              <a:gd name="connsiteX1" fmla="*/ 50546 w 55562"/>
              <a:gd name="connsiteY1" fmla="*/ 8826 h 76136"/>
              <a:gd name="connsiteX2" fmla="*/ 16446 w 55562"/>
              <a:gd name="connsiteY2" fmla="*/ 8826 h 76136"/>
              <a:gd name="connsiteX3" fmla="*/ 14414 w 55562"/>
              <a:gd name="connsiteY3" fmla="*/ 30289 h 76136"/>
              <a:gd name="connsiteX4" fmla="*/ 14732 w 55562"/>
              <a:gd name="connsiteY4" fmla="*/ 30543 h 76136"/>
              <a:gd name="connsiteX5" fmla="*/ 29845 w 55562"/>
              <a:gd name="connsiteY5" fmla="*/ 25146 h 76136"/>
              <a:gd name="connsiteX6" fmla="*/ 55562 w 55562"/>
              <a:gd name="connsiteY6" fmla="*/ 50546 h 76136"/>
              <a:gd name="connsiteX7" fmla="*/ 26860 w 55562"/>
              <a:gd name="connsiteY7" fmla="*/ 76136 h 76136"/>
              <a:gd name="connsiteX8" fmla="*/ 0 w 55562"/>
              <a:gd name="connsiteY8" fmla="*/ 62421 h 76136"/>
              <a:gd name="connsiteX9" fmla="*/ 8572 w 55562"/>
              <a:gd name="connsiteY9" fmla="*/ 56960 h 76136"/>
              <a:gd name="connsiteX10" fmla="*/ 26860 w 55562"/>
              <a:gd name="connsiteY10" fmla="*/ 66992 h 76136"/>
              <a:gd name="connsiteX11" fmla="*/ 45021 w 55562"/>
              <a:gd name="connsiteY11" fmla="*/ 50546 h 76136"/>
              <a:gd name="connsiteX12" fmla="*/ 28067 w 55562"/>
              <a:gd name="connsiteY12" fmla="*/ 34417 h 76136"/>
              <a:gd name="connsiteX13" fmla="*/ 14478 w 55562"/>
              <a:gd name="connsiteY13" fmla="*/ 40132 h 76136"/>
              <a:gd name="connsiteX14" fmla="*/ 4191 w 55562"/>
              <a:gd name="connsiteY14" fmla="*/ 40132 h 76136"/>
              <a:gd name="connsiteX15" fmla="*/ 7366 w 55562"/>
              <a:gd name="connsiteY15" fmla="*/ 0 h 76136"/>
              <a:gd name="connsiteX16" fmla="*/ 50482 w 55562"/>
              <a:gd name="connsiteY16" fmla="*/ 0 h 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562" h="76136">
                <a:moveTo>
                  <a:pt x="50546" y="0"/>
                </a:moveTo>
                <a:lnTo>
                  <a:pt x="50546" y="8826"/>
                </a:lnTo>
                <a:lnTo>
                  <a:pt x="16446" y="8826"/>
                </a:lnTo>
                <a:lnTo>
                  <a:pt x="14414" y="30289"/>
                </a:lnTo>
                <a:lnTo>
                  <a:pt x="14732" y="30543"/>
                </a:lnTo>
                <a:cubicBezTo>
                  <a:pt x="17462" y="27686"/>
                  <a:pt x="22987" y="25146"/>
                  <a:pt x="29845" y="25146"/>
                </a:cubicBezTo>
                <a:cubicBezTo>
                  <a:pt x="45275" y="25146"/>
                  <a:pt x="55562" y="35560"/>
                  <a:pt x="55562" y="50546"/>
                </a:cubicBezTo>
                <a:cubicBezTo>
                  <a:pt x="55562" y="65532"/>
                  <a:pt x="43688" y="76136"/>
                  <a:pt x="26860" y="76136"/>
                </a:cubicBezTo>
                <a:cubicBezTo>
                  <a:pt x="7747" y="76136"/>
                  <a:pt x="0" y="62421"/>
                  <a:pt x="0" y="62421"/>
                </a:cubicBezTo>
                <a:lnTo>
                  <a:pt x="8572" y="56960"/>
                </a:lnTo>
                <a:cubicBezTo>
                  <a:pt x="8572" y="56960"/>
                  <a:pt x="14541" y="66992"/>
                  <a:pt x="26860" y="66992"/>
                </a:cubicBezTo>
                <a:cubicBezTo>
                  <a:pt x="37274" y="66992"/>
                  <a:pt x="45021" y="60452"/>
                  <a:pt x="45021" y="50546"/>
                </a:cubicBezTo>
                <a:cubicBezTo>
                  <a:pt x="45021" y="40640"/>
                  <a:pt x="38163" y="34417"/>
                  <a:pt x="28067" y="34417"/>
                </a:cubicBezTo>
                <a:cubicBezTo>
                  <a:pt x="19050" y="34417"/>
                  <a:pt x="14478" y="40132"/>
                  <a:pt x="14478" y="40132"/>
                </a:cubicBezTo>
                <a:lnTo>
                  <a:pt x="4191" y="40132"/>
                </a:lnTo>
                <a:lnTo>
                  <a:pt x="7366" y="0"/>
                </a:lnTo>
                <a:lnTo>
                  <a:pt x="50482" y="0"/>
                </a:ln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86FCDCDD-6F79-36FE-66BF-3D470D9324A1}"/>
              </a:ext>
            </a:extLst>
          </p:cNvPr>
          <p:cNvSpPr/>
          <p:nvPr/>
        </p:nvSpPr>
        <p:spPr>
          <a:xfrm>
            <a:off x="1192022" y="943800"/>
            <a:ext cx="59435" cy="76834"/>
          </a:xfrm>
          <a:custGeom>
            <a:avLst/>
            <a:gdLst>
              <a:gd name="connsiteX0" fmla="*/ 0 w 59435"/>
              <a:gd name="connsiteY0" fmla="*/ 38544 h 76834"/>
              <a:gd name="connsiteX1" fmla="*/ 29464 w 59435"/>
              <a:gd name="connsiteY1" fmla="*/ 0 h 76834"/>
              <a:gd name="connsiteX2" fmla="*/ 59436 w 59435"/>
              <a:gd name="connsiteY2" fmla="*/ 38544 h 76834"/>
              <a:gd name="connsiteX3" fmla="*/ 29464 w 59435"/>
              <a:gd name="connsiteY3" fmla="*/ 76835 h 76834"/>
              <a:gd name="connsiteX4" fmla="*/ 0 w 59435"/>
              <a:gd name="connsiteY4" fmla="*/ 38544 h 76834"/>
              <a:gd name="connsiteX5" fmla="*/ 48958 w 59435"/>
              <a:gd name="connsiteY5" fmla="*/ 38544 h 76834"/>
              <a:gd name="connsiteX6" fmla="*/ 29527 w 59435"/>
              <a:gd name="connsiteY6" fmla="*/ 9144 h 76834"/>
              <a:gd name="connsiteX7" fmla="*/ 10541 w 59435"/>
              <a:gd name="connsiteY7" fmla="*/ 38544 h 76834"/>
              <a:gd name="connsiteX8" fmla="*/ 29527 w 59435"/>
              <a:gd name="connsiteY8" fmla="*/ 67691 h 76834"/>
              <a:gd name="connsiteX9" fmla="*/ 48958 w 59435"/>
              <a:gd name="connsiteY9" fmla="*/ 38544 h 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4">
                <a:moveTo>
                  <a:pt x="0" y="38544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4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4"/>
                </a:cubicBezTo>
                <a:close/>
                <a:moveTo>
                  <a:pt x="48958" y="38544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4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4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2D5DFE05-3979-1E52-8ADF-CAC807EE2CA2}"/>
              </a:ext>
            </a:extLst>
          </p:cNvPr>
          <p:cNvSpPr/>
          <p:nvPr/>
        </p:nvSpPr>
        <p:spPr>
          <a:xfrm>
            <a:off x="1259777" y="1007999"/>
            <a:ext cx="16002" cy="30098"/>
          </a:xfrm>
          <a:custGeom>
            <a:avLst/>
            <a:gdLst>
              <a:gd name="connsiteX0" fmla="*/ 8128 w 16002"/>
              <a:gd name="connsiteY0" fmla="*/ 0 h 30098"/>
              <a:gd name="connsiteX1" fmla="*/ 16002 w 16002"/>
              <a:gd name="connsiteY1" fmla="*/ 8826 h 30098"/>
              <a:gd name="connsiteX2" fmla="*/ 4445 w 16002"/>
              <a:gd name="connsiteY2" fmla="*/ 30099 h 30098"/>
              <a:gd name="connsiteX3" fmla="*/ 0 w 16002"/>
              <a:gd name="connsiteY3" fmla="*/ 24638 h 30098"/>
              <a:gd name="connsiteX4" fmla="*/ 7684 w 16002"/>
              <a:gd name="connsiteY4" fmla="*/ 12763 h 30098"/>
              <a:gd name="connsiteX5" fmla="*/ 952 w 16002"/>
              <a:gd name="connsiteY5" fmla="*/ 6477 h 30098"/>
              <a:gd name="connsiteX6" fmla="*/ 8128 w 16002"/>
              <a:gd name="connsiteY6" fmla="*/ 63 h 3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2" h="30098">
                <a:moveTo>
                  <a:pt x="8128" y="0"/>
                </a:moveTo>
                <a:cubicBezTo>
                  <a:pt x="12827" y="0"/>
                  <a:pt x="16002" y="3556"/>
                  <a:pt x="16002" y="8826"/>
                </a:cubicBezTo>
                <a:cubicBezTo>
                  <a:pt x="16002" y="22987"/>
                  <a:pt x="4445" y="30099"/>
                  <a:pt x="4445" y="30099"/>
                </a:cubicBezTo>
                <a:lnTo>
                  <a:pt x="0" y="24638"/>
                </a:lnTo>
                <a:cubicBezTo>
                  <a:pt x="0" y="24638"/>
                  <a:pt x="7684" y="19240"/>
                  <a:pt x="7684" y="12763"/>
                </a:cubicBezTo>
                <a:cubicBezTo>
                  <a:pt x="4001" y="12763"/>
                  <a:pt x="952" y="10224"/>
                  <a:pt x="952" y="6477"/>
                </a:cubicBezTo>
                <a:cubicBezTo>
                  <a:pt x="952" y="2730"/>
                  <a:pt x="3683" y="63"/>
                  <a:pt x="8128" y="63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ADF3E176-ABEF-2798-EE7B-909A52BAE57D}"/>
              </a:ext>
            </a:extLst>
          </p:cNvPr>
          <p:cNvSpPr/>
          <p:nvPr/>
        </p:nvSpPr>
        <p:spPr>
          <a:xfrm>
            <a:off x="1285304" y="943800"/>
            <a:ext cx="59499" cy="76834"/>
          </a:xfrm>
          <a:custGeom>
            <a:avLst/>
            <a:gdLst>
              <a:gd name="connsiteX0" fmla="*/ 0 w 59499"/>
              <a:gd name="connsiteY0" fmla="*/ 38544 h 76834"/>
              <a:gd name="connsiteX1" fmla="*/ 29527 w 59499"/>
              <a:gd name="connsiteY1" fmla="*/ 0 h 76834"/>
              <a:gd name="connsiteX2" fmla="*/ 59499 w 59499"/>
              <a:gd name="connsiteY2" fmla="*/ 38544 h 76834"/>
              <a:gd name="connsiteX3" fmla="*/ 29527 w 59499"/>
              <a:gd name="connsiteY3" fmla="*/ 76835 h 76834"/>
              <a:gd name="connsiteX4" fmla="*/ 0 w 59499"/>
              <a:gd name="connsiteY4" fmla="*/ 38544 h 76834"/>
              <a:gd name="connsiteX5" fmla="*/ 48958 w 59499"/>
              <a:gd name="connsiteY5" fmla="*/ 38544 h 76834"/>
              <a:gd name="connsiteX6" fmla="*/ 29527 w 59499"/>
              <a:gd name="connsiteY6" fmla="*/ 9144 h 76834"/>
              <a:gd name="connsiteX7" fmla="*/ 10541 w 59499"/>
              <a:gd name="connsiteY7" fmla="*/ 38544 h 76834"/>
              <a:gd name="connsiteX8" fmla="*/ 29527 w 59499"/>
              <a:gd name="connsiteY8" fmla="*/ 67691 h 76834"/>
              <a:gd name="connsiteX9" fmla="*/ 48958 w 59499"/>
              <a:gd name="connsiteY9" fmla="*/ 38544 h 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4">
                <a:moveTo>
                  <a:pt x="0" y="38544"/>
                </a:moveTo>
                <a:cubicBezTo>
                  <a:pt x="0" y="13843"/>
                  <a:pt x="10604" y="0"/>
                  <a:pt x="29527" y="0"/>
                </a:cubicBezTo>
                <a:cubicBezTo>
                  <a:pt x="48450" y="0"/>
                  <a:pt x="59499" y="13843"/>
                  <a:pt x="59499" y="38544"/>
                </a:cubicBezTo>
                <a:cubicBezTo>
                  <a:pt x="59499" y="63246"/>
                  <a:pt x="48768" y="76835"/>
                  <a:pt x="29527" y="76835"/>
                </a:cubicBezTo>
                <a:cubicBezTo>
                  <a:pt x="10287" y="76835"/>
                  <a:pt x="0" y="62992"/>
                  <a:pt x="0" y="38544"/>
                </a:cubicBezTo>
                <a:close/>
                <a:moveTo>
                  <a:pt x="48958" y="38544"/>
                </a:moveTo>
                <a:cubicBezTo>
                  <a:pt x="48958" y="19685"/>
                  <a:pt x="41846" y="9144"/>
                  <a:pt x="29527" y="9144"/>
                </a:cubicBezTo>
                <a:cubicBezTo>
                  <a:pt x="17208" y="9144"/>
                  <a:pt x="10541" y="19685"/>
                  <a:pt x="10541" y="38544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8" y="57277"/>
                  <a:pt x="48958" y="38544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6FB56C43-3518-4FA3-9C3F-2FB5DAB179D0}"/>
              </a:ext>
            </a:extLst>
          </p:cNvPr>
          <p:cNvSpPr/>
          <p:nvPr/>
        </p:nvSpPr>
        <p:spPr>
          <a:xfrm>
            <a:off x="1356614" y="943800"/>
            <a:ext cx="59499" cy="76834"/>
          </a:xfrm>
          <a:custGeom>
            <a:avLst/>
            <a:gdLst>
              <a:gd name="connsiteX0" fmla="*/ 0 w 59499"/>
              <a:gd name="connsiteY0" fmla="*/ 38544 h 76834"/>
              <a:gd name="connsiteX1" fmla="*/ 29527 w 59499"/>
              <a:gd name="connsiteY1" fmla="*/ 0 h 76834"/>
              <a:gd name="connsiteX2" fmla="*/ 59499 w 59499"/>
              <a:gd name="connsiteY2" fmla="*/ 38544 h 76834"/>
              <a:gd name="connsiteX3" fmla="*/ 29527 w 59499"/>
              <a:gd name="connsiteY3" fmla="*/ 76835 h 76834"/>
              <a:gd name="connsiteX4" fmla="*/ 0 w 59499"/>
              <a:gd name="connsiteY4" fmla="*/ 38544 h 76834"/>
              <a:gd name="connsiteX5" fmla="*/ 48959 w 59499"/>
              <a:gd name="connsiteY5" fmla="*/ 38544 h 76834"/>
              <a:gd name="connsiteX6" fmla="*/ 29527 w 59499"/>
              <a:gd name="connsiteY6" fmla="*/ 9144 h 76834"/>
              <a:gd name="connsiteX7" fmla="*/ 10541 w 59499"/>
              <a:gd name="connsiteY7" fmla="*/ 38544 h 76834"/>
              <a:gd name="connsiteX8" fmla="*/ 29527 w 59499"/>
              <a:gd name="connsiteY8" fmla="*/ 67691 h 76834"/>
              <a:gd name="connsiteX9" fmla="*/ 48959 w 59499"/>
              <a:gd name="connsiteY9" fmla="*/ 38544 h 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9" h="76834">
                <a:moveTo>
                  <a:pt x="0" y="38544"/>
                </a:moveTo>
                <a:cubicBezTo>
                  <a:pt x="0" y="13843"/>
                  <a:pt x="10604" y="0"/>
                  <a:pt x="29527" y="0"/>
                </a:cubicBezTo>
                <a:cubicBezTo>
                  <a:pt x="48451" y="0"/>
                  <a:pt x="59499" y="13843"/>
                  <a:pt x="59499" y="38544"/>
                </a:cubicBezTo>
                <a:cubicBezTo>
                  <a:pt x="59499" y="63246"/>
                  <a:pt x="48768" y="76835"/>
                  <a:pt x="29527" y="76835"/>
                </a:cubicBezTo>
                <a:cubicBezTo>
                  <a:pt x="10287" y="76835"/>
                  <a:pt x="0" y="62992"/>
                  <a:pt x="0" y="38544"/>
                </a:cubicBezTo>
                <a:close/>
                <a:moveTo>
                  <a:pt x="48959" y="38544"/>
                </a:moveTo>
                <a:cubicBezTo>
                  <a:pt x="48959" y="19685"/>
                  <a:pt x="41846" y="9144"/>
                  <a:pt x="29527" y="9144"/>
                </a:cubicBezTo>
                <a:cubicBezTo>
                  <a:pt x="17209" y="9144"/>
                  <a:pt x="10541" y="19685"/>
                  <a:pt x="10541" y="38544"/>
                </a:cubicBezTo>
                <a:cubicBezTo>
                  <a:pt x="10541" y="57404"/>
                  <a:pt x="17399" y="67691"/>
                  <a:pt x="29527" y="67691"/>
                </a:cubicBezTo>
                <a:cubicBezTo>
                  <a:pt x="41656" y="67691"/>
                  <a:pt x="48959" y="57277"/>
                  <a:pt x="48959" y="38544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E42945C9-F6EA-63BD-3BD3-9A190BB8E3AE}"/>
              </a:ext>
            </a:extLst>
          </p:cNvPr>
          <p:cNvSpPr/>
          <p:nvPr/>
        </p:nvSpPr>
        <p:spPr>
          <a:xfrm>
            <a:off x="1427925" y="943800"/>
            <a:ext cx="59435" cy="76834"/>
          </a:xfrm>
          <a:custGeom>
            <a:avLst/>
            <a:gdLst>
              <a:gd name="connsiteX0" fmla="*/ 0 w 59435"/>
              <a:gd name="connsiteY0" fmla="*/ 38544 h 76834"/>
              <a:gd name="connsiteX1" fmla="*/ 29464 w 59435"/>
              <a:gd name="connsiteY1" fmla="*/ 0 h 76834"/>
              <a:gd name="connsiteX2" fmla="*/ 59436 w 59435"/>
              <a:gd name="connsiteY2" fmla="*/ 38544 h 76834"/>
              <a:gd name="connsiteX3" fmla="*/ 29464 w 59435"/>
              <a:gd name="connsiteY3" fmla="*/ 76835 h 76834"/>
              <a:gd name="connsiteX4" fmla="*/ 0 w 59435"/>
              <a:gd name="connsiteY4" fmla="*/ 38544 h 76834"/>
              <a:gd name="connsiteX5" fmla="*/ 48959 w 59435"/>
              <a:gd name="connsiteY5" fmla="*/ 38544 h 76834"/>
              <a:gd name="connsiteX6" fmla="*/ 29528 w 59435"/>
              <a:gd name="connsiteY6" fmla="*/ 9144 h 76834"/>
              <a:gd name="connsiteX7" fmla="*/ 10541 w 59435"/>
              <a:gd name="connsiteY7" fmla="*/ 38544 h 76834"/>
              <a:gd name="connsiteX8" fmla="*/ 29528 w 59435"/>
              <a:gd name="connsiteY8" fmla="*/ 67691 h 76834"/>
              <a:gd name="connsiteX9" fmla="*/ 48959 w 59435"/>
              <a:gd name="connsiteY9" fmla="*/ 38544 h 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35" h="76834">
                <a:moveTo>
                  <a:pt x="0" y="38544"/>
                </a:moveTo>
                <a:cubicBezTo>
                  <a:pt x="0" y="13843"/>
                  <a:pt x="10604" y="0"/>
                  <a:pt x="29464" y="0"/>
                </a:cubicBezTo>
                <a:cubicBezTo>
                  <a:pt x="48324" y="0"/>
                  <a:pt x="59436" y="13843"/>
                  <a:pt x="59436" y="38544"/>
                </a:cubicBezTo>
                <a:cubicBezTo>
                  <a:pt x="59436" y="63246"/>
                  <a:pt x="48704" y="76835"/>
                  <a:pt x="29464" y="76835"/>
                </a:cubicBezTo>
                <a:cubicBezTo>
                  <a:pt x="10224" y="76835"/>
                  <a:pt x="0" y="62992"/>
                  <a:pt x="0" y="38544"/>
                </a:cubicBezTo>
                <a:close/>
                <a:moveTo>
                  <a:pt x="48959" y="38544"/>
                </a:moveTo>
                <a:cubicBezTo>
                  <a:pt x="48959" y="19685"/>
                  <a:pt x="41847" y="9144"/>
                  <a:pt x="29528" y="9144"/>
                </a:cubicBezTo>
                <a:cubicBezTo>
                  <a:pt x="17209" y="9144"/>
                  <a:pt x="10541" y="19685"/>
                  <a:pt x="10541" y="38544"/>
                </a:cubicBezTo>
                <a:cubicBezTo>
                  <a:pt x="10541" y="57404"/>
                  <a:pt x="17399" y="67691"/>
                  <a:pt x="29528" y="67691"/>
                </a:cubicBezTo>
                <a:cubicBezTo>
                  <a:pt x="41656" y="67691"/>
                  <a:pt x="48959" y="57277"/>
                  <a:pt x="48959" y="38544"/>
                </a:cubicBezTo>
                <a:close/>
              </a:path>
            </a:pathLst>
          </a:custGeom>
          <a:solidFill>
            <a:srgbClr val="B3B3B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444F1D3A-5F19-E132-DAFE-709F41D7201E}"/>
              </a:ext>
            </a:extLst>
          </p:cNvPr>
          <p:cNvGrpSpPr/>
          <p:nvPr/>
        </p:nvGrpSpPr>
        <p:grpSpPr>
          <a:xfrm>
            <a:off x="3411601" y="979550"/>
            <a:ext cx="6223190" cy="4460240"/>
            <a:chOff x="3411601" y="979550"/>
            <a:chExt cx="6223190" cy="4460240"/>
          </a:xfrm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2A30786-AC48-812D-B6B0-E8279E7AB1C8}"/>
                </a:ext>
              </a:extLst>
            </p:cNvPr>
            <p:cNvSpPr/>
            <p:nvPr/>
          </p:nvSpPr>
          <p:spPr>
            <a:xfrm>
              <a:off x="3411665" y="1360741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8 h 53530"/>
                <a:gd name="connsiteX6" fmla="*/ 9144 w 76136"/>
                <a:gd name="connsiteY6" fmla="*/ 28131 h 53530"/>
                <a:gd name="connsiteX7" fmla="*/ 21463 w 76136"/>
                <a:gd name="connsiteY7" fmla="*/ 43244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8 w 76136"/>
                <a:gd name="connsiteY10" fmla="*/ 53531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9 h 53530"/>
                <a:gd name="connsiteX15" fmla="*/ 67691 w 76136"/>
                <a:gd name="connsiteY15" fmla="*/ 37275 h 53530"/>
                <a:gd name="connsiteX16" fmla="*/ 67373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2"/>
                    <a:pt x="44005" y="13018"/>
                    <a:pt x="24257" y="13018"/>
                  </a:cubicBezTo>
                  <a:cubicBezTo>
                    <a:pt x="14986" y="13018"/>
                    <a:pt x="9144" y="19050"/>
                    <a:pt x="9144" y="28131"/>
                  </a:cubicBezTo>
                  <a:cubicBezTo>
                    <a:pt x="9144" y="37211"/>
                    <a:pt x="14033" y="43244"/>
                    <a:pt x="21463" y="43244"/>
                  </a:cubicBezTo>
                  <a:cubicBezTo>
                    <a:pt x="22860" y="43244"/>
                    <a:pt x="24193" y="42990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1"/>
                    <a:pt x="21018" y="53531"/>
                  </a:cubicBezTo>
                  <a:cubicBezTo>
                    <a:pt x="8445" y="53531"/>
                    <a:pt x="0" y="43244"/>
                    <a:pt x="0" y="28258"/>
                  </a:cubicBezTo>
                  <a:cubicBezTo>
                    <a:pt x="0" y="13272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6"/>
                    <a:pt x="67246" y="37529"/>
                  </a:cubicBezTo>
                  <a:lnTo>
                    <a:pt x="67691" y="37275"/>
                  </a:lnTo>
                  <a:cubicBezTo>
                    <a:pt x="67564" y="36386"/>
                    <a:pt x="67373" y="33719"/>
                    <a:pt x="67373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CF610C1-4638-BC6A-452D-F2F668858586}"/>
                </a:ext>
              </a:extLst>
            </p:cNvPr>
            <p:cNvSpPr/>
            <p:nvPr/>
          </p:nvSpPr>
          <p:spPr>
            <a:xfrm>
              <a:off x="3412363" y="1301559"/>
              <a:ext cx="75438" cy="50863"/>
            </a:xfrm>
            <a:custGeom>
              <a:avLst/>
              <a:gdLst>
                <a:gd name="connsiteX0" fmla="*/ 8763 w 75438"/>
                <a:gd name="connsiteY0" fmla="*/ 0 h 50863"/>
                <a:gd name="connsiteX1" fmla="*/ 75438 w 75438"/>
                <a:gd name="connsiteY1" fmla="*/ 29019 h 50863"/>
                <a:gd name="connsiteX2" fmla="*/ 75438 w 75438"/>
                <a:gd name="connsiteY2" fmla="*/ 39751 h 50863"/>
                <a:gd name="connsiteX3" fmla="*/ 14732 w 75438"/>
                <a:gd name="connsiteY3" fmla="*/ 12510 h 50863"/>
                <a:gd name="connsiteX4" fmla="*/ 8890 w 75438"/>
                <a:gd name="connsiteY4" fmla="*/ 9652 h 50863"/>
                <a:gd name="connsiteX5" fmla="*/ 8572 w 75438"/>
                <a:gd name="connsiteY5" fmla="*/ 9906 h 50863"/>
                <a:gd name="connsiteX6" fmla="*/ 8827 w 75438"/>
                <a:gd name="connsiteY6" fmla="*/ 16637 h 50863"/>
                <a:gd name="connsiteX7" fmla="*/ 8827 w 75438"/>
                <a:gd name="connsiteY7" fmla="*/ 41593 h 50863"/>
                <a:gd name="connsiteX8" fmla="*/ 19240 w 75438"/>
                <a:gd name="connsiteY8" fmla="*/ 41593 h 50863"/>
                <a:gd name="connsiteX9" fmla="*/ 19240 w 75438"/>
                <a:gd name="connsiteY9" fmla="*/ 50863 h 50863"/>
                <a:gd name="connsiteX10" fmla="*/ 0 w 75438"/>
                <a:gd name="connsiteY10" fmla="*/ 50863 h 50863"/>
                <a:gd name="connsiteX11" fmla="*/ 0 w 75438"/>
                <a:gd name="connsiteY11" fmla="*/ 0 h 50863"/>
                <a:gd name="connsiteX12" fmla="*/ 8827 w 75438"/>
                <a:gd name="connsiteY12" fmla="*/ 0 h 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38" h="50863">
                  <a:moveTo>
                    <a:pt x="8763" y="0"/>
                  </a:moveTo>
                  <a:lnTo>
                    <a:pt x="75438" y="29019"/>
                  </a:lnTo>
                  <a:lnTo>
                    <a:pt x="75438" y="39751"/>
                  </a:lnTo>
                  <a:lnTo>
                    <a:pt x="14732" y="12510"/>
                  </a:lnTo>
                  <a:cubicBezTo>
                    <a:pt x="11874" y="11240"/>
                    <a:pt x="9017" y="9779"/>
                    <a:pt x="8890" y="9652"/>
                  </a:cubicBezTo>
                  <a:lnTo>
                    <a:pt x="8572" y="9906"/>
                  </a:lnTo>
                  <a:cubicBezTo>
                    <a:pt x="8699" y="10922"/>
                    <a:pt x="8827" y="13462"/>
                    <a:pt x="8827" y="16637"/>
                  </a:cubicBezTo>
                  <a:lnTo>
                    <a:pt x="8827" y="41593"/>
                  </a:lnTo>
                  <a:lnTo>
                    <a:pt x="19240" y="41593"/>
                  </a:lnTo>
                  <a:lnTo>
                    <a:pt x="19240" y="50863"/>
                  </a:lnTo>
                  <a:lnTo>
                    <a:pt x="0" y="50863"/>
                  </a:lnTo>
                  <a:lnTo>
                    <a:pt x="0" y="0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07D2CE3-77DA-2324-B0EE-7FD8CD6A763A}"/>
                </a:ext>
              </a:extLst>
            </p:cNvPr>
            <p:cNvSpPr/>
            <p:nvPr/>
          </p:nvSpPr>
          <p:spPr>
            <a:xfrm>
              <a:off x="3411601" y="1236344"/>
              <a:ext cx="76898" cy="58102"/>
            </a:xfrm>
            <a:custGeom>
              <a:avLst/>
              <a:gdLst>
                <a:gd name="connsiteX0" fmla="*/ 54801 w 76898"/>
                <a:gd name="connsiteY0" fmla="*/ 64 h 58102"/>
                <a:gd name="connsiteX1" fmla="*/ 76898 w 76898"/>
                <a:gd name="connsiteY1" fmla="*/ 29083 h 58102"/>
                <a:gd name="connsiteX2" fmla="*/ 54801 w 76898"/>
                <a:gd name="connsiteY2" fmla="*/ 58103 h 58102"/>
                <a:gd name="connsiteX3" fmla="*/ 36258 w 76898"/>
                <a:gd name="connsiteY3" fmla="*/ 44387 h 58102"/>
                <a:gd name="connsiteX4" fmla="*/ 36004 w 76898"/>
                <a:gd name="connsiteY4" fmla="*/ 44387 h 58102"/>
                <a:gd name="connsiteX5" fmla="*/ 20257 w 76898"/>
                <a:gd name="connsiteY5" fmla="*/ 53975 h 58102"/>
                <a:gd name="connsiteX6" fmla="*/ 0 w 76898"/>
                <a:gd name="connsiteY6" fmla="*/ 29020 h 58102"/>
                <a:gd name="connsiteX7" fmla="*/ 20257 w 76898"/>
                <a:gd name="connsiteY7" fmla="*/ 4128 h 58102"/>
                <a:gd name="connsiteX8" fmla="*/ 36004 w 76898"/>
                <a:gd name="connsiteY8" fmla="*/ 13716 h 58102"/>
                <a:gd name="connsiteX9" fmla="*/ 36258 w 76898"/>
                <a:gd name="connsiteY9" fmla="*/ 13716 h 58102"/>
                <a:gd name="connsiteX10" fmla="*/ 54801 w 76898"/>
                <a:gd name="connsiteY10" fmla="*/ 0 h 58102"/>
                <a:gd name="connsiteX11" fmla="*/ 20383 w 76898"/>
                <a:gd name="connsiteY11" fmla="*/ 43307 h 58102"/>
                <a:gd name="connsiteX12" fmla="*/ 31814 w 76898"/>
                <a:gd name="connsiteY12" fmla="*/ 29146 h 58102"/>
                <a:gd name="connsiteX13" fmla="*/ 20383 w 76898"/>
                <a:gd name="connsiteY13" fmla="*/ 14986 h 58102"/>
                <a:gd name="connsiteX14" fmla="*/ 9080 w 76898"/>
                <a:gd name="connsiteY14" fmla="*/ 29146 h 58102"/>
                <a:gd name="connsiteX15" fmla="*/ 20383 w 76898"/>
                <a:gd name="connsiteY15" fmla="*/ 43307 h 58102"/>
                <a:gd name="connsiteX16" fmla="*/ 53658 w 76898"/>
                <a:gd name="connsiteY16" fmla="*/ 10732 h 58102"/>
                <a:gd name="connsiteX17" fmla="*/ 41084 w 76898"/>
                <a:gd name="connsiteY17" fmla="*/ 29146 h 58102"/>
                <a:gd name="connsiteX18" fmla="*/ 53658 w 76898"/>
                <a:gd name="connsiteY18" fmla="*/ 47562 h 58102"/>
                <a:gd name="connsiteX19" fmla="*/ 67818 w 76898"/>
                <a:gd name="connsiteY19" fmla="*/ 29146 h 58102"/>
                <a:gd name="connsiteX20" fmla="*/ 53658 w 76898"/>
                <a:gd name="connsiteY20" fmla="*/ 10732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102">
                  <a:moveTo>
                    <a:pt x="54801" y="64"/>
                  </a:moveTo>
                  <a:cubicBezTo>
                    <a:pt x="68072" y="64"/>
                    <a:pt x="76898" y="11748"/>
                    <a:pt x="76898" y="29083"/>
                  </a:cubicBezTo>
                  <a:cubicBezTo>
                    <a:pt x="76898" y="46418"/>
                    <a:pt x="68072" y="58103"/>
                    <a:pt x="54801" y="58103"/>
                  </a:cubicBezTo>
                  <a:cubicBezTo>
                    <a:pt x="45974" y="58103"/>
                    <a:pt x="39116" y="52642"/>
                    <a:pt x="36258" y="44387"/>
                  </a:cubicBezTo>
                  <a:lnTo>
                    <a:pt x="36004" y="44387"/>
                  </a:lnTo>
                  <a:cubicBezTo>
                    <a:pt x="33972" y="49975"/>
                    <a:pt x="27686" y="53975"/>
                    <a:pt x="20257" y="53975"/>
                  </a:cubicBezTo>
                  <a:cubicBezTo>
                    <a:pt x="8509" y="53975"/>
                    <a:pt x="0" y="44006"/>
                    <a:pt x="0" y="29020"/>
                  </a:cubicBezTo>
                  <a:cubicBezTo>
                    <a:pt x="0" y="14034"/>
                    <a:pt x="8446" y="4128"/>
                    <a:pt x="20257" y="4128"/>
                  </a:cubicBezTo>
                  <a:cubicBezTo>
                    <a:pt x="27686" y="4128"/>
                    <a:pt x="33972" y="8128"/>
                    <a:pt x="36004" y="13716"/>
                  </a:cubicBezTo>
                  <a:lnTo>
                    <a:pt x="36258" y="13716"/>
                  </a:lnTo>
                  <a:cubicBezTo>
                    <a:pt x="39116" y="5461"/>
                    <a:pt x="45974" y="0"/>
                    <a:pt x="54801" y="0"/>
                  </a:cubicBezTo>
                  <a:close/>
                  <a:moveTo>
                    <a:pt x="20383" y="43307"/>
                  </a:moveTo>
                  <a:cubicBezTo>
                    <a:pt x="26924" y="43307"/>
                    <a:pt x="31814" y="37846"/>
                    <a:pt x="31814" y="29146"/>
                  </a:cubicBezTo>
                  <a:cubicBezTo>
                    <a:pt x="31814" y="20447"/>
                    <a:pt x="26924" y="14986"/>
                    <a:pt x="20383" y="14986"/>
                  </a:cubicBezTo>
                  <a:cubicBezTo>
                    <a:pt x="13208" y="14986"/>
                    <a:pt x="9080" y="20701"/>
                    <a:pt x="9080" y="29146"/>
                  </a:cubicBezTo>
                  <a:cubicBezTo>
                    <a:pt x="9080" y="37592"/>
                    <a:pt x="13208" y="43307"/>
                    <a:pt x="20383" y="43307"/>
                  </a:cubicBezTo>
                  <a:close/>
                  <a:moveTo>
                    <a:pt x="53658" y="10732"/>
                  </a:moveTo>
                  <a:cubicBezTo>
                    <a:pt x="45910" y="10732"/>
                    <a:pt x="41084" y="18034"/>
                    <a:pt x="41084" y="29146"/>
                  </a:cubicBezTo>
                  <a:cubicBezTo>
                    <a:pt x="41084" y="40259"/>
                    <a:pt x="45910" y="47562"/>
                    <a:pt x="53658" y="47562"/>
                  </a:cubicBezTo>
                  <a:cubicBezTo>
                    <a:pt x="62103" y="47562"/>
                    <a:pt x="67818" y="40259"/>
                    <a:pt x="67818" y="29146"/>
                  </a:cubicBezTo>
                  <a:cubicBezTo>
                    <a:pt x="67818" y="18034"/>
                    <a:pt x="62103" y="10732"/>
                    <a:pt x="53658" y="10732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891DF4DA-8611-1B18-618E-4C995C048E6C}"/>
                </a:ext>
              </a:extLst>
            </p:cNvPr>
            <p:cNvSpPr/>
            <p:nvPr/>
          </p:nvSpPr>
          <p:spPr>
            <a:xfrm>
              <a:off x="3475101" y="1211897"/>
              <a:ext cx="13334" cy="13334"/>
            </a:xfrm>
            <a:custGeom>
              <a:avLst/>
              <a:gdLst>
                <a:gd name="connsiteX0" fmla="*/ 0 w 13334"/>
                <a:gd name="connsiteY0" fmla="*/ 6604 h 13334"/>
                <a:gd name="connsiteX1" fmla="*/ 6731 w 13334"/>
                <a:gd name="connsiteY1" fmla="*/ 0 h 13334"/>
                <a:gd name="connsiteX2" fmla="*/ 13335 w 13334"/>
                <a:gd name="connsiteY2" fmla="*/ 6604 h 13334"/>
                <a:gd name="connsiteX3" fmla="*/ 6731 w 13334"/>
                <a:gd name="connsiteY3" fmla="*/ 13335 h 13334"/>
                <a:gd name="connsiteX4" fmla="*/ 0 w 13334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5"/>
                    <a:pt x="13335" y="6604"/>
                  </a:cubicBezTo>
                  <a:cubicBezTo>
                    <a:pt x="13335" y="10224"/>
                    <a:pt x="10351" y="13335"/>
                    <a:pt x="6731" y="13335"/>
                  </a:cubicBezTo>
                  <a:cubicBezTo>
                    <a:pt x="3111" y="13335"/>
                    <a:pt x="0" y="10350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72019AD-322C-4EB6-50A7-B24AFEDDF834}"/>
                </a:ext>
              </a:extLst>
            </p:cNvPr>
            <p:cNvSpPr/>
            <p:nvPr/>
          </p:nvSpPr>
          <p:spPr>
            <a:xfrm>
              <a:off x="3411601" y="1145222"/>
              <a:ext cx="76898" cy="55752"/>
            </a:xfrm>
            <a:custGeom>
              <a:avLst/>
              <a:gdLst>
                <a:gd name="connsiteX0" fmla="*/ 37783 w 76898"/>
                <a:gd name="connsiteY0" fmla="*/ 0 h 55752"/>
                <a:gd name="connsiteX1" fmla="*/ 76898 w 76898"/>
                <a:gd name="connsiteY1" fmla="*/ 31305 h 55752"/>
                <a:gd name="connsiteX2" fmla="*/ 68072 w 76898"/>
                <a:gd name="connsiteY2" fmla="*/ 53467 h 55752"/>
                <a:gd name="connsiteX3" fmla="*/ 61532 w 76898"/>
                <a:gd name="connsiteY3" fmla="*/ 47625 h 55752"/>
                <a:gd name="connsiteX4" fmla="*/ 67691 w 76898"/>
                <a:gd name="connsiteY4" fmla="*/ 32067 h 55752"/>
                <a:gd name="connsiteX5" fmla="*/ 38164 w 76898"/>
                <a:gd name="connsiteY5" fmla="*/ 10477 h 55752"/>
                <a:gd name="connsiteX6" fmla="*/ 36004 w 76898"/>
                <a:gd name="connsiteY6" fmla="*/ 10477 h 55752"/>
                <a:gd name="connsiteX7" fmla="*/ 35877 w 76898"/>
                <a:gd name="connsiteY7" fmla="*/ 10922 h 55752"/>
                <a:gd name="connsiteX8" fmla="*/ 48768 w 76898"/>
                <a:gd name="connsiteY8" fmla="*/ 31623 h 55752"/>
                <a:gd name="connsiteX9" fmla="*/ 24892 w 76898"/>
                <a:gd name="connsiteY9" fmla="*/ 55753 h 55752"/>
                <a:gd name="connsiteX10" fmla="*/ 0 w 76898"/>
                <a:gd name="connsiteY10" fmla="*/ 29591 h 55752"/>
                <a:gd name="connsiteX11" fmla="*/ 37719 w 76898"/>
                <a:gd name="connsiteY11" fmla="*/ 0 h 55752"/>
                <a:gd name="connsiteX12" fmla="*/ 23812 w 76898"/>
                <a:gd name="connsiteY12" fmla="*/ 12001 h 55752"/>
                <a:gd name="connsiteX13" fmla="*/ 9208 w 76898"/>
                <a:gd name="connsiteY13" fmla="*/ 29464 h 55752"/>
                <a:gd name="connsiteX14" fmla="*/ 24955 w 76898"/>
                <a:gd name="connsiteY14" fmla="*/ 45212 h 55752"/>
                <a:gd name="connsiteX15" fmla="*/ 39687 w 76898"/>
                <a:gd name="connsiteY15" fmla="*/ 29464 h 55752"/>
                <a:gd name="connsiteX16" fmla="*/ 23812 w 76898"/>
                <a:gd name="connsiteY16" fmla="*/ 12001 h 5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98" h="55752">
                  <a:moveTo>
                    <a:pt x="37783" y="0"/>
                  </a:moveTo>
                  <a:cubicBezTo>
                    <a:pt x="61214" y="0"/>
                    <a:pt x="76898" y="12319"/>
                    <a:pt x="76898" y="31305"/>
                  </a:cubicBezTo>
                  <a:cubicBezTo>
                    <a:pt x="76898" y="44323"/>
                    <a:pt x="71501" y="50482"/>
                    <a:pt x="68072" y="53467"/>
                  </a:cubicBezTo>
                  <a:lnTo>
                    <a:pt x="61532" y="47625"/>
                  </a:lnTo>
                  <a:cubicBezTo>
                    <a:pt x="63690" y="45783"/>
                    <a:pt x="67691" y="41211"/>
                    <a:pt x="67691" y="32067"/>
                  </a:cubicBezTo>
                  <a:cubicBezTo>
                    <a:pt x="67691" y="19177"/>
                    <a:pt x="55816" y="10477"/>
                    <a:pt x="38164" y="10477"/>
                  </a:cubicBezTo>
                  <a:lnTo>
                    <a:pt x="36004" y="10477"/>
                  </a:lnTo>
                  <a:lnTo>
                    <a:pt x="35877" y="10922"/>
                  </a:lnTo>
                  <a:cubicBezTo>
                    <a:pt x="39052" y="11493"/>
                    <a:pt x="48768" y="16383"/>
                    <a:pt x="48768" y="31623"/>
                  </a:cubicBezTo>
                  <a:cubicBezTo>
                    <a:pt x="48768" y="45339"/>
                    <a:pt x="39179" y="55753"/>
                    <a:pt x="24892" y="55753"/>
                  </a:cubicBezTo>
                  <a:cubicBezTo>
                    <a:pt x="10604" y="55753"/>
                    <a:pt x="0" y="45149"/>
                    <a:pt x="0" y="29591"/>
                  </a:cubicBezTo>
                  <a:cubicBezTo>
                    <a:pt x="0" y="12128"/>
                    <a:pt x="12700" y="0"/>
                    <a:pt x="37719" y="0"/>
                  </a:cubicBezTo>
                  <a:close/>
                  <a:moveTo>
                    <a:pt x="23812" y="12001"/>
                  </a:moveTo>
                  <a:cubicBezTo>
                    <a:pt x="14287" y="14414"/>
                    <a:pt x="9208" y="19749"/>
                    <a:pt x="9208" y="29464"/>
                  </a:cubicBezTo>
                  <a:cubicBezTo>
                    <a:pt x="9208" y="38608"/>
                    <a:pt x="15621" y="45212"/>
                    <a:pt x="24955" y="45212"/>
                  </a:cubicBezTo>
                  <a:cubicBezTo>
                    <a:pt x="33655" y="45212"/>
                    <a:pt x="39687" y="38799"/>
                    <a:pt x="39687" y="29464"/>
                  </a:cubicBezTo>
                  <a:cubicBezTo>
                    <a:pt x="39687" y="19050"/>
                    <a:pt x="33147" y="12065"/>
                    <a:pt x="23812" y="1200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2F12B25F-CDAA-BE12-D8D9-8D65A915E081}"/>
                </a:ext>
              </a:extLst>
            </p:cNvPr>
            <p:cNvSpPr/>
            <p:nvPr/>
          </p:nvSpPr>
          <p:spPr>
            <a:xfrm>
              <a:off x="3411665" y="1080452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8 h 53530"/>
                <a:gd name="connsiteX6" fmla="*/ 9144 w 76136"/>
                <a:gd name="connsiteY6" fmla="*/ 28131 h 53530"/>
                <a:gd name="connsiteX7" fmla="*/ 21463 w 76136"/>
                <a:gd name="connsiteY7" fmla="*/ 43244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8 w 76136"/>
                <a:gd name="connsiteY10" fmla="*/ 53531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9 h 53530"/>
                <a:gd name="connsiteX15" fmla="*/ 67691 w 76136"/>
                <a:gd name="connsiteY15" fmla="*/ 37275 h 53530"/>
                <a:gd name="connsiteX16" fmla="*/ 67373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2"/>
                    <a:pt x="44005" y="13018"/>
                    <a:pt x="24257" y="13018"/>
                  </a:cubicBezTo>
                  <a:cubicBezTo>
                    <a:pt x="14986" y="13018"/>
                    <a:pt x="9144" y="19050"/>
                    <a:pt x="9144" y="28131"/>
                  </a:cubicBezTo>
                  <a:cubicBezTo>
                    <a:pt x="9144" y="37211"/>
                    <a:pt x="14033" y="43244"/>
                    <a:pt x="21463" y="43244"/>
                  </a:cubicBezTo>
                  <a:cubicBezTo>
                    <a:pt x="22860" y="43244"/>
                    <a:pt x="24193" y="42990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1"/>
                    <a:pt x="21018" y="53531"/>
                  </a:cubicBezTo>
                  <a:cubicBezTo>
                    <a:pt x="8445" y="53531"/>
                    <a:pt x="0" y="43244"/>
                    <a:pt x="0" y="28258"/>
                  </a:cubicBezTo>
                  <a:cubicBezTo>
                    <a:pt x="0" y="13272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6"/>
                    <a:pt x="67246" y="37529"/>
                  </a:cubicBezTo>
                  <a:lnTo>
                    <a:pt x="67691" y="37275"/>
                  </a:lnTo>
                  <a:cubicBezTo>
                    <a:pt x="67564" y="36386"/>
                    <a:pt x="67373" y="33719"/>
                    <a:pt x="67373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A49D5E8-970D-BBCC-7FB1-43D6EF9AB4A9}"/>
                </a:ext>
              </a:extLst>
            </p:cNvPr>
            <p:cNvSpPr/>
            <p:nvPr/>
          </p:nvSpPr>
          <p:spPr>
            <a:xfrm>
              <a:off x="3411665" y="979550"/>
              <a:ext cx="76517" cy="92837"/>
            </a:xfrm>
            <a:custGeom>
              <a:avLst/>
              <a:gdLst>
                <a:gd name="connsiteX0" fmla="*/ 0 w 76517"/>
                <a:gd name="connsiteY0" fmla="*/ 33719 h 92837"/>
                <a:gd name="connsiteX1" fmla="*/ 0 w 76517"/>
                <a:gd name="connsiteY1" fmla="*/ 24003 h 92837"/>
                <a:gd name="connsiteX2" fmla="*/ 76136 w 76517"/>
                <a:gd name="connsiteY2" fmla="*/ 58420 h 92837"/>
                <a:gd name="connsiteX3" fmla="*/ 76136 w 76517"/>
                <a:gd name="connsiteY3" fmla="*/ 68263 h 92837"/>
                <a:gd name="connsiteX4" fmla="*/ 0 w 76517"/>
                <a:gd name="connsiteY4" fmla="*/ 33719 h 92837"/>
                <a:gd name="connsiteX5" fmla="*/ 22034 w 76517"/>
                <a:gd name="connsiteY5" fmla="*/ 92837 h 92837"/>
                <a:gd name="connsiteX6" fmla="*/ 571 w 76517"/>
                <a:gd name="connsiteY6" fmla="*/ 73152 h 92837"/>
                <a:gd name="connsiteX7" fmla="*/ 22034 w 76517"/>
                <a:gd name="connsiteY7" fmla="*/ 53276 h 92837"/>
                <a:gd name="connsiteX8" fmla="*/ 42926 w 76517"/>
                <a:gd name="connsiteY8" fmla="*/ 73152 h 92837"/>
                <a:gd name="connsiteX9" fmla="*/ 22034 w 76517"/>
                <a:gd name="connsiteY9" fmla="*/ 92837 h 92837"/>
                <a:gd name="connsiteX10" fmla="*/ 22034 w 76517"/>
                <a:gd name="connsiteY10" fmla="*/ 62992 h 92837"/>
                <a:gd name="connsiteX11" fmla="*/ 9334 w 76517"/>
                <a:gd name="connsiteY11" fmla="*/ 73152 h 92837"/>
                <a:gd name="connsiteX12" fmla="*/ 22034 w 76517"/>
                <a:gd name="connsiteY12" fmla="*/ 83122 h 92837"/>
                <a:gd name="connsiteX13" fmla="*/ 34163 w 76517"/>
                <a:gd name="connsiteY13" fmla="*/ 73152 h 92837"/>
                <a:gd name="connsiteX14" fmla="*/ 22034 w 76517"/>
                <a:gd name="connsiteY14" fmla="*/ 62992 h 92837"/>
                <a:gd name="connsiteX15" fmla="*/ 55626 w 76517"/>
                <a:gd name="connsiteY15" fmla="*/ 39561 h 92837"/>
                <a:gd name="connsiteX16" fmla="*/ 34099 w 76517"/>
                <a:gd name="connsiteY16" fmla="*/ 19876 h 92837"/>
                <a:gd name="connsiteX17" fmla="*/ 55626 w 76517"/>
                <a:gd name="connsiteY17" fmla="*/ 0 h 92837"/>
                <a:gd name="connsiteX18" fmla="*/ 76517 w 76517"/>
                <a:gd name="connsiteY18" fmla="*/ 19876 h 92837"/>
                <a:gd name="connsiteX19" fmla="*/ 55626 w 76517"/>
                <a:gd name="connsiteY19" fmla="*/ 39561 h 92837"/>
                <a:gd name="connsiteX20" fmla="*/ 55626 w 76517"/>
                <a:gd name="connsiteY20" fmla="*/ 9715 h 92837"/>
                <a:gd name="connsiteX21" fmla="*/ 42926 w 76517"/>
                <a:gd name="connsiteY21" fmla="*/ 19876 h 92837"/>
                <a:gd name="connsiteX22" fmla="*/ 55626 w 76517"/>
                <a:gd name="connsiteY22" fmla="*/ 29845 h 92837"/>
                <a:gd name="connsiteX23" fmla="*/ 67754 w 76517"/>
                <a:gd name="connsiteY23" fmla="*/ 19876 h 92837"/>
                <a:gd name="connsiteX24" fmla="*/ 55626 w 76517"/>
                <a:gd name="connsiteY24" fmla="*/ 9715 h 9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7">
                  <a:moveTo>
                    <a:pt x="0" y="33719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9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6"/>
                    <a:pt x="22034" y="53276"/>
                  </a:cubicBezTo>
                  <a:cubicBezTo>
                    <a:pt x="34925" y="53276"/>
                    <a:pt x="42926" y="61151"/>
                    <a:pt x="42926" y="73152"/>
                  </a:cubicBezTo>
                  <a:cubicBezTo>
                    <a:pt x="42926" y="85154"/>
                    <a:pt x="34607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3"/>
                    <a:pt x="9334" y="73152"/>
                  </a:cubicBezTo>
                  <a:cubicBezTo>
                    <a:pt x="9334" y="78994"/>
                    <a:pt x="14478" y="83122"/>
                    <a:pt x="22034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3"/>
                    <a:pt x="29337" y="62992"/>
                    <a:pt x="22034" y="62992"/>
                  </a:cubicBezTo>
                  <a:close/>
                  <a:moveTo>
                    <a:pt x="55626" y="39561"/>
                  </a:moveTo>
                  <a:cubicBezTo>
                    <a:pt x="42672" y="39561"/>
                    <a:pt x="34099" y="31687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1"/>
                    <a:pt x="55626" y="39561"/>
                  </a:cubicBezTo>
                  <a:close/>
                  <a:moveTo>
                    <a:pt x="55626" y="9715"/>
                  </a:moveTo>
                  <a:cubicBezTo>
                    <a:pt x="48070" y="9715"/>
                    <a:pt x="42926" y="13716"/>
                    <a:pt x="42926" y="19876"/>
                  </a:cubicBezTo>
                  <a:cubicBezTo>
                    <a:pt x="42926" y="25718"/>
                    <a:pt x="48070" y="29845"/>
                    <a:pt x="55626" y="29845"/>
                  </a:cubicBezTo>
                  <a:cubicBezTo>
                    <a:pt x="63182" y="29845"/>
                    <a:pt x="67754" y="25718"/>
                    <a:pt x="67754" y="19876"/>
                  </a:cubicBezTo>
                  <a:cubicBezTo>
                    <a:pt x="67754" y="13716"/>
                    <a:pt x="62928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A76716C8-3F4E-B5BF-5DAD-AB2E9E340632}"/>
                </a:ext>
              </a:extLst>
            </p:cNvPr>
            <p:cNvSpPr/>
            <p:nvPr/>
          </p:nvSpPr>
          <p:spPr>
            <a:xfrm>
              <a:off x="4947857" y="3493579"/>
              <a:ext cx="75438" cy="29972"/>
            </a:xfrm>
            <a:custGeom>
              <a:avLst/>
              <a:gdLst>
                <a:gd name="connsiteX0" fmla="*/ 11240 w 75438"/>
                <a:gd name="connsiteY0" fmla="*/ 10414 h 29972"/>
                <a:gd name="connsiteX1" fmla="*/ 16510 w 75438"/>
                <a:gd name="connsiteY1" fmla="*/ 29972 h 29972"/>
                <a:gd name="connsiteX2" fmla="*/ 6540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6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40" y="10414"/>
                  </a:moveTo>
                  <a:lnTo>
                    <a:pt x="16510" y="29972"/>
                  </a:lnTo>
                  <a:lnTo>
                    <a:pt x="6540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A5B5555D-ADB7-3C80-2070-15AD2FFC2FEA}"/>
                </a:ext>
              </a:extLst>
            </p:cNvPr>
            <p:cNvSpPr/>
            <p:nvPr/>
          </p:nvSpPr>
          <p:spPr>
            <a:xfrm>
              <a:off x="4947857" y="3419665"/>
              <a:ext cx="75501" cy="61404"/>
            </a:xfrm>
            <a:custGeom>
              <a:avLst/>
              <a:gdLst>
                <a:gd name="connsiteX0" fmla="*/ 48832 w 75501"/>
                <a:gd name="connsiteY0" fmla="*/ 11684 h 61404"/>
                <a:gd name="connsiteX1" fmla="*/ 48832 w 75501"/>
                <a:gd name="connsiteY1" fmla="*/ 0 h 61404"/>
                <a:gd name="connsiteX2" fmla="*/ 57658 w 75501"/>
                <a:gd name="connsiteY2" fmla="*/ 0 h 61404"/>
                <a:gd name="connsiteX3" fmla="*/ 57658 w 75501"/>
                <a:gd name="connsiteY3" fmla="*/ 11684 h 61404"/>
                <a:gd name="connsiteX4" fmla="*/ 75502 w 75501"/>
                <a:gd name="connsiteY4" fmla="*/ 11684 h 61404"/>
                <a:gd name="connsiteX5" fmla="*/ 75502 w 75501"/>
                <a:gd name="connsiteY5" fmla="*/ 21971 h 61404"/>
                <a:gd name="connsiteX6" fmla="*/ 57658 w 75501"/>
                <a:gd name="connsiteY6" fmla="*/ 21971 h 61404"/>
                <a:gd name="connsiteX7" fmla="*/ 57658 w 75501"/>
                <a:gd name="connsiteY7" fmla="*/ 61404 h 61404"/>
                <a:gd name="connsiteX8" fmla="*/ 48832 w 75501"/>
                <a:gd name="connsiteY8" fmla="*/ 61404 h 61404"/>
                <a:gd name="connsiteX9" fmla="*/ 0 w 75501"/>
                <a:gd name="connsiteY9" fmla="*/ 26416 h 61404"/>
                <a:gd name="connsiteX10" fmla="*/ 0 w 75501"/>
                <a:gd name="connsiteY10" fmla="*/ 11684 h 61404"/>
                <a:gd name="connsiteX11" fmla="*/ 48832 w 75501"/>
                <a:gd name="connsiteY11" fmla="*/ 11684 h 61404"/>
                <a:gd name="connsiteX12" fmla="*/ 15684 w 75501"/>
                <a:gd name="connsiteY12" fmla="*/ 22098 h 61404"/>
                <a:gd name="connsiteX13" fmla="*/ 9525 w 75501"/>
                <a:gd name="connsiteY13" fmla="*/ 21844 h 61404"/>
                <a:gd name="connsiteX14" fmla="*/ 9271 w 75501"/>
                <a:gd name="connsiteY14" fmla="*/ 22161 h 61404"/>
                <a:gd name="connsiteX15" fmla="*/ 15303 w 75501"/>
                <a:gd name="connsiteY15" fmla="*/ 26035 h 61404"/>
                <a:gd name="connsiteX16" fmla="*/ 40767 w 75501"/>
                <a:gd name="connsiteY16" fmla="*/ 44894 h 61404"/>
                <a:gd name="connsiteX17" fmla="*/ 48514 w 75501"/>
                <a:gd name="connsiteY17" fmla="*/ 50482 h 61404"/>
                <a:gd name="connsiteX18" fmla="*/ 48832 w 75501"/>
                <a:gd name="connsiteY18" fmla="*/ 50228 h 61404"/>
                <a:gd name="connsiteX19" fmla="*/ 48704 w 75501"/>
                <a:gd name="connsiteY19" fmla="*/ 42926 h 61404"/>
                <a:gd name="connsiteX20" fmla="*/ 48704 w 75501"/>
                <a:gd name="connsiteY20" fmla="*/ 22034 h 61404"/>
                <a:gd name="connsiteX21" fmla="*/ 15558 w 75501"/>
                <a:gd name="connsiteY21" fmla="*/ 22034 h 6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501" h="61404">
                  <a:moveTo>
                    <a:pt x="48832" y="11684"/>
                  </a:moveTo>
                  <a:lnTo>
                    <a:pt x="48832" y="0"/>
                  </a:lnTo>
                  <a:lnTo>
                    <a:pt x="57658" y="0"/>
                  </a:lnTo>
                  <a:lnTo>
                    <a:pt x="57658" y="11684"/>
                  </a:lnTo>
                  <a:lnTo>
                    <a:pt x="75502" y="11684"/>
                  </a:lnTo>
                  <a:lnTo>
                    <a:pt x="75502" y="21971"/>
                  </a:lnTo>
                  <a:lnTo>
                    <a:pt x="57658" y="21971"/>
                  </a:lnTo>
                  <a:lnTo>
                    <a:pt x="57658" y="61404"/>
                  </a:lnTo>
                  <a:lnTo>
                    <a:pt x="48832" y="61404"/>
                  </a:lnTo>
                  <a:lnTo>
                    <a:pt x="0" y="26416"/>
                  </a:lnTo>
                  <a:lnTo>
                    <a:pt x="0" y="11684"/>
                  </a:lnTo>
                  <a:lnTo>
                    <a:pt x="48832" y="11684"/>
                  </a:lnTo>
                  <a:close/>
                  <a:moveTo>
                    <a:pt x="15684" y="22098"/>
                  </a:moveTo>
                  <a:cubicBezTo>
                    <a:pt x="13653" y="22098"/>
                    <a:pt x="10414" y="22098"/>
                    <a:pt x="9525" y="21844"/>
                  </a:cubicBezTo>
                  <a:lnTo>
                    <a:pt x="9271" y="22161"/>
                  </a:lnTo>
                  <a:cubicBezTo>
                    <a:pt x="9842" y="22415"/>
                    <a:pt x="13398" y="24701"/>
                    <a:pt x="15303" y="26035"/>
                  </a:cubicBezTo>
                  <a:lnTo>
                    <a:pt x="40767" y="44894"/>
                  </a:lnTo>
                  <a:cubicBezTo>
                    <a:pt x="43307" y="46736"/>
                    <a:pt x="47625" y="49593"/>
                    <a:pt x="48514" y="50482"/>
                  </a:cubicBezTo>
                  <a:lnTo>
                    <a:pt x="48832" y="50228"/>
                  </a:lnTo>
                  <a:cubicBezTo>
                    <a:pt x="48704" y="48958"/>
                    <a:pt x="48704" y="45339"/>
                    <a:pt x="48704" y="42926"/>
                  </a:cubicBezTo>
                  <a:lnTo>
                    <a:pt x="48704" y="22034"/>
                  </a:lnTo>
                  <a:lnTo>
                    <a:pt x="15558" y="2203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F0A3354-A8DE-33D4-1C5B-690B4FF858E2}"/>
                </a:ext>
              </a:extLst>
            </p:cNvPr>
            <p:cNvSpPr/>
            <p:nvPr/>
          </p:nvSpPr>
          <p:spPr>
            <a:xfrm>
              <a:off x="4947857" y="3386073"/>
              <a:ext cx="75438" cy="29972"/>
            </a:xfrm>
            <a:custGeom>
              <a:avLst/>
              <a:gdLst>
                <a:gd name="connsiteX0" fmla="*/ 11240 w 75438"/>
                <a:gd name="connsiteY0" fmla="*/ 10414 h 29972"/>
                <a:gd name="connsiteX1" fmla="*/ 16510 w 75438"/>
                <a:gd name="connsiteY1" fmla="*/ 29972 h 29972"/>
                <a:gd name="connsiteX2" fmla="*/ 6540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6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40" y="10414"/>
                  </a:moveTo>
                  <a:lnTo>
                    <a:pt x="16510" y="29972"/>
                  </a:lnTo>
                  <a:lnTo>
                    <a:pt x="6540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4CBD2D8B-8924-C69A-9D4E-6817305791CA}"/>
                </a:ext>
              </a:extLst>
            </p:cNvPr>
            <p:cNvSpPr/>
            <p:nvPr/>
          </p:nvSpPr>
          <p:spPr>
            <a:xfrm>
              <a:off x="5010658" y="3357054"/>
              <a:ext cx="13334" cy="13335"/>
            </a:xfrm>
            <a:custGeom>
              <a:avLst/>
              <a:gdLst>
                <a:gd name="connsiteX0" fmla="*/ 0 w 13334"/>
                <a:gd name="connsiteY0" fmla="*/ 6604 h 13335"/>
                <a:gd name="connsiteX1" fmla="*/ 6731 w 13334"/>
                <a:gd name="connsiteY1" fmla="*/ 0 h 13335"/>
                <a:gd name="connsiteX2" fmla="*/ 13335 w 13334"/>
                <a:gd name="connsiteY2" fmla="*/ 6604 h 13335"/>
                <a:gd name="connsiteX3" fmla="*/ 6731 w 13334"/>
                <a:gd name="connsiteY3" fmla="*/ 13335 h 13335"/>
                <a:gd name="connsiteX4" fmla="*/ 0 w 13334"/>
                <a:gd name="connsiteY4" fmla="*/ 6604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5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5"/>
                    <a:pt x="13335" y="6604"/>
                  </a:cubicBezTo>
                  <a:cubicBezTo>
                    <a:pt x="13335" y="10224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03463710-BDE7-F06A-0C19-D0AB14FE630C}"/>
                </a:ext>
              </a:extLst>
            </p:cNvPr>
            <p:cNvSpPr/>
            <p:nvPr/>
          </p:nvSpPr>
          <p:spPr>
            <a:xfrm>
              <a:off x="4947222" y="3292094"/>
              <a:ext cx="76771" cy="54864"/>
            </a:xfrm>
            <a:custGeom>
              <a:avLst/>
              <a:gdLst>
                <a:gd name="connsiteX0" fmla="*/ 21336 w 76771"/>
                <a:gd name="connsiteY0" fmla="*/ 2730 h 54864"/>
                <a:gd name="connsiteX1" fmla="*/ 37782 w 76771"/>
                <a:gd name="connsiteY1" fmla="*/ 18161 h 54864"/>
                <a:gd name="connsiteX2" fmla="*/ 38036 w 76771"/>
                <a:gd name="connsiteY2" fmla="*/ 18161 h 54864"/>
                <a:gd name="connsiteX3" fmla="*/ 56070 w 76771"/>
                <a:gd name="connsiteY3" fmla="*/ 0 h 54864"/>
                <a:gd name="connsiteX4" fmla="*/ 76771 w 76771"/>
                <a:gd name="connsiteY4" fmla="*/ 27559 h 54864"/>
                <a:gd name="connsiteX5" fmla="*/ 62611 w 76771"/>
                <a:gd name="connsiteY5" fmla="*/ 54864 h 54864"/>
                <a:gd name="connsiteX6" fmla="*/ 57721 w 76771"/>
                <a:gd name="connsiteY6" fmla="*/ 46546 h 54864"/>
                <a:gd name="connsiteX7" fmla="*/ 67691 w 76771"/>
                <a:gd name="connsiteY7" fmla="*/ 27559 h 54864"/>
                <a:gd name="connsiteX8" fmla="*/ 55245 w 76771"/>
                <a:gd name="connsiteY8" fmla="*/ 10541 h 54864"/>
                <a:gd name="connsiteX9" fmla="*/ 43116 w 76771"/>
                <a:gd name="connsiteY9" fmla="*/ 29273 h 54864"/>
                <a:gd name="connsiteX10" fmla="*/ 42862 w 76771"/>
                <a:gd name="connsiteY10" fmla="*/ 33401 h 54864"/>
                <a:gd name="connsiteX11" fmla="*/ 33591 w 76771"/>
                <a:gd name="connsiteY11" fmla="*/ 33401 h 54864"/>
                <a:gd name="connsiteX12" fmla="*/ 33337 w 76771"/>
                <a:gd name="connsiteY12" fmla="*/ 29147 h 54864"/>
                <a:gd name="connsiteX13" fmla="*/ 22161 w 76771"/>
                <a:gd name="connsiteY13" fmla="*/ 13272 h 54864"/>
                <a:gd name="connsiteX14" fmla="*/ 9144 w 76771"/>
                <a:gd name="connsiteY14" fmla="*/ 27813 h 54864"/>
                <a:gd name="connsiteX15" fmla="*/ 19748 w 76771"/>
                <a:gd name="connsiteY15" fmla="*/ 42101 h 54864"/>
                <a:gd name="connsiteX16" fmla="*/ 23304 w 76771"/>
                <a:gd name="connsiteY16" fmla="*/ 41529 h 54864"/>
                <a:gd name="connsiteX17" fmla="*/ 24892 w 76771"/>
                <a:gd name="connsiteY17" fmla="*/ 51689 h 54864"/>
                <a:gd name="connsiteX18" fmla="*/ 19304 w 76771"/>
                <a:gd name="connsiteY18" fmla="*/ 52388 h 54864"/>
                <a:gd name="connsiteX19" fmla="*/ 0 w 76771"/>
                <a:gd name="connsiteY19" fmla="*/ 27813 h 54864"/>
                <a:gd name="connsiteX20" fmla="*/ 21399 w 76771"/>
                <a:gd name="connsiteY20" fmla="*/ 2794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1" h="54864">
                  <a:moveTo>
                    <a:pt x="21336" y="2730"/>
                  </a:moveTo>
                  <a:cubicBezTo>
                    <a:pt x="30861" y="2730"/>
                    <a:pt x="37782" y="10732"/>
                    <a:pt x="37782" y="18161"/>
                  </a:cubicBezTo>
                  <a:lnTo>
                    <a:pt x="38036" y="18161"/>
                  </a:lnTo>
                  <a:cubicBezTo>
                    <a:pt x="38036" y="10478"/>
                    <a:pt x="44132" y="0"/>
                    <a:pt x="56070" y="0"/>
                  </a:cubicBezTo>
                  <a:cubicBezTo>
                    <a:pt x="68008" y="0"/>
                    <a:pt x="76771" y="9970"/>
                    <a:pt x="76771" y="27559"/>
                  </a:cubicBezTo>
                  <a:cubicBezTo>
                    <a:pt x="76771" y="48832"/>
                    <a:pt x="62611" y="54864"/>
                    <a:pt x="62611" y="54864"/>
                  </a:cubicBezTo>
                  <a:lnTo>
                    <a:pt x="57721" y="46546"/>
                  </a:lnTo>
                  <a:cubicBezTo>
                    <a:pt x="57721" y="46546"/>
                    <a:pt x="67691" y="40513"/>
                    <a:pt x="67691" y="27559"/>
                  </a:cubicBezTo>
                  <a:cubicBezTo>
                    <a:pt x="67691" y="16701"/>
                    <a:pt x="62865" y="10668"/>
                    <a:pt x="55245" y="10541"/>
                  </a:cubicBezTo>
                  <a:cubicBezTo>
                    <a:pt x="47688" y="10414"/>
                    <a:pt x="43815" y="16828"/>
                    <a:pt x="43116" y="29273"/>
                  </a:cubicBezTo>
                  <a:lnTo>
                    <a:pt x="42862" y="33401"/>
                  </a:lnTo>
                  <a:lnTo>
                    <a:pt x="33591" y="33401"/>
                  </a:lnTo>
                  <a:lnTo>
                    <a:pt x="33337" y="29147"/>
                  </a:lnTo>
                  <a:cubicBezTo>
                    <a:pt x="32766" y="19558"/>
                    <a:pt x="29210" y="13272"/>
                    <a:pt x="22161" y="13272"/>
                  </a:cubicBezTo>
                  <a:cubicBezTo>
                    <a:pt x="14605" y="13272"/>
                    <a:pt x="9144" y="19114"/>
                    <a:pt x="9144" y="27813"/>
                  </a:cubicBezTo>
                  <a:cubicBezTo>
                    <a:pt x="9144" y="36513"/>
                    <a:pt x="13716" y="42101"/>
                    <a:pt x="19748" y="42101"/>
                  </a:cubicBezTo>
                  <a:cubicBezTo>
                    <a:pt x="21145" y="42101"/>
                    <a:pt x="22479" y="41847"/>
                    <a:pt x="23304" y="41529"/>
                  </a:cubicBezTo>
                  <a:lnTo>
                    <a:pt x="24892" y="51689"/>
                  </a:lnTo>
                  <a:cubicBezTo>
                    <a:pt x="24447" y="51943"/>
                    <a:pt x="22860" y="52388"/>
                    <a:pt x="19304" y="52388"/>
                  </a:cubicBezTo>
                  <a:cubicBezTo>
                    <a:pt x="8128" y="52388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F155C8A-11D5-6759-E93E-741A59FCFDFE}"/>
                </a:ext>
              </a:extLst>
            </p:cNvPr>
            <p:cNvSpPr/>
            <p:nvPr/>
          </p:nvSpPr>
          <p:spPr>
            <a:xfrm>
              <a:off x="4947222" y="3227641"/>
              <a:ext cx="76771" cy="54863"/>
            </a:xfrm>
            <a:custGeom>
              <a:avLst/>
              <a:gdLst>
                <a:gd name="connsiteX0" fmla="*/ 21336 w 76771"/>
                <a:gd name="connsiteY0" fmla="*/ 2730 h 54863"/>
                <a:gd name="connsiteX1" fmla="*/ 37782 w 76771"/>
                <a:gd name="connsiteY1" fmla="*/ 18161 h 54863"/>
                <a:gd name="connsiteX2" fmla="*/ 38036 w 76771"/>
                <a:gd name="connsiteY2" fmla="*/ 18161 h 54863"/>
                <a:gd name="connsiteX3" fmla="*/ 56070 w 76771"/>
                <a:gd name="connsiteY3" fmla="*/ 0 h 54863"/>
                <a:gd name="connsiteX4" fmla="*/ 76771 w 76771"/>
                <a:gd name="connsiteY4" fmla="*/ 27559 h 54863"/>
                <a:gd name="connsiteX5" fmla="*/ 62611 w 76771"/>
                <a:gd name="connsiteY5" fmla="*/ 54864 h 54863"/>
                <a:gd name="connsiteX6" fmla="*/ 57721 w 76771"/>
                <a:gd name="connsiteY6" fmla="*/ 46545 h 54863"/>
                <a:gd name="connsiteX7" fmla="*/ 67691 w 76771"/>
                <a:gd name="connsiteY7" fmla="*/ 27559 h 54863"/>
                <a:gd name="connsiteX8" fmla="*/ 55245 w 76771"/>
                <a:gd name="connsiteY8" fmla="*/ 10541 h 54863"/>
                <a:gd name="connsiteX9" fmla="*/ 43116 w 76771"/>
                <a:gd name="connsiteY9" fmla="*/ 29274 h 54863"/>
                <a:gd name="connsiteX10" fmla="*/ 42862 w 76771"/>
                <a:gd name="connsiteY10" fmla="*/ 33401 h 54863"/>
                <a:gd name="connsiteX11" fmla="*/ 33591 w 76771"/>
                <a:gd name="connsiteY11" fmla="*/ 33401 h 54863"/>
                <a:gd name="connsiteX12" fmla="*/ 33337 w 76771"/>
                <a:gd name="connsiteY12" fmla="*/ 29146 h 54863"/>
                <a:gd name="connsiteX13" fmla="*/ 22161 w 76771"/>
                <a:gd name="connsiteY13" fmla="*/ 13271 h 54863"/>
                <a:gd name="connsiteX14" fmla="*/ 9144 w 76771"/>
                <a:gd name="connsiteY14" fmla="*/ 27813 h 54863"/>
                <a:gd name="connsiteX15" fmla="*/ 19748 w 76771"/>
                <a:gd name="connsiteY15" fmla="*/ 42100 h 54863"/>
                <a:gd name="connsiteX16" fmla="*/ 23304 w 76771"/>
                <a:gd name="connsiteY16" fmla="*/ 41529 h 54863"/>
                <a:gd name="connsiteX17" fmla="*/ 24892 w 76771"/>
                <a:gd name="connsiteY17" fmla="*/ 51689 h 54863"/>
                <a:gd name="connsiteX18" fmla="*/ 19304 w 76771"/>
                <a:gd name="connsiteY18" fmla="*/ 52387 h 54863"/>
                <a:gd name="connsiteX19" fmla="*/ 0 w 76771"/>
                <a:gd name="connsiteY19" fmla="*/ 27813 h 54863"/>
                <a:gd name="connsiteX20" fmla="*/ 21399 w 76771"/>
                <a:gd name="connsiteY20" fmla="*/ 2794 h 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1" h="54863">
                  <a:moveTo>
                    <a:pt x="21336" y="2730"/>
                  </a:moveTo>
                  <a:cubicBezTo>
                    <a:pt x="30861" y="2730"/>
                    <a:pt x="37782" y="10732"/>
                    <a:pt x="37782" y="18161"/>
                  </a:cubicBezTo>
                  <a:lnTo>
                    <a:pt x="38036" y="18161"/>
                  </a:lnTo>
                  <a:cubicBezTo>
                    <a:pt x="38036" y="10477"/>
                    <a:pt x="44132" y="0"/>
                    <a:pt x="56070" y="0"/>
                  </a:cubicBezTo>
                  <a:cubicBezTo>
                    <a:pt x="68008" y="0"/>
                    <a:pt x="76771" y="9969"/>
                    <a:pt x="76771" y="27559"/>
                  </a:cubicBezTo>
                  <a:cubicBezTo>
                    <a:pt x="76771" y="48831"/>
                    <a:pt x="62611" y="54864"/>
                    <a:pt x="62611" y="54864"/>
                  </a:cubicBezTo>
                  <a:lnTo>
                    <a:pt x="57721" y="46545"/>
                  </a:lnTo>
                  <a:cubicBezTo>
                    <a:pt x="57721" y="46545"/>
                    <a:pt x="67691" y="40513"/>
                    <a:pt x="67691" y="27559"/>
                  </a:cubicBezTo>
                  <a:cubicBezTo>
                    <a:pt x="67691" y="16701"/>
                    <a:pt x="62865" y="10668"/>
                    <a:pt x="55245" y="10541"/>
                  </a:cubicBezTo>
                  <a:cubicBezTo>
                    <a:pt x="47688" y="10414"/>
                    <a:pt x="43815" y="16827"/>
                    <a:pt x="43116" y="29274"/>
                  </a:cubicBezTo>
                  <a:lnTo>
                    <a:pt x="42862" y="33401"/>
                  </a:lnTo>
                  <a:lnTo>
                    <a:pt x="33591" y="33401"/>
                  </a:lnTo>
                  <a:lnTo>
                    <a:pt x="33337" y="29146"/>
                  </a:lnTo>
                  <a:cubicBezTo>
                    <a:pt x="32766" y="19558"/>
                    <a:pt x="29210" y="13271"/>
                    <a:pt x="22161" y="13271"/>
                  </a:cubicBezTo>
                  <a:cubicBezTo>
                    <a:pt x="14605" y="13271"/>
                    <a:pt x="9144" y="19113"/>
                    <a:pt x="9144" y="27813"/>
                  </a:cubicBezTo>
                  <a:cubicBezTo>
                    <a:pt x="9144" y="36512"/>
                    <a:pt x="13716" y="42100"/>
                    <a:pt x="19748" y="42100"/>
                  </a:cubicBezTo>
                  <a:cubicBezTo>
                    <a:pt x="21145" y="42100"/>
                    <a:pt x="22479" y="41846"/>
                    <a:pt x="23304" y="41529"/>
                  </a:cubicBezTo>
                  <a:lnTo>
                    <a:pt x="24892" y="51689"/>
                  </a:lnTo>
                  <a:cubicBezTo>
                    <a:pt x="24447" y="51943"/>
                    <a:pt x="22860" y="52387"/>
                    <a:pt x="19304" y="52387"/>
                  </a:cubicBezTo>
                  <a:cubicBezTo>
                    <a:pt x="8128" y="52387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7A5C2B4-3433-93DD-302D-1016107B7767}"/>
                </a:ext>
              </a:extLst>
            </p:cNvPr>
            <p:cNvSpPr/>
            <p:nvPr/>
          </p:nvSpPr>
          <p:spPr>
            <a:xfrm>
              <a:off x="4947158" y="3125914"/>
              <a:ext cx="76517" cy="92837"/>
            </a:xfrm>
            <a:custGeom>
              <a:avLst/>
              <a:gdLst>
                <a:gd name="connsiteX0" fmla="*/ 0 w 76517"/>
                <a:gd name="connsiteY0" fmla="*/ 33718 h 92837"/>
                <a:gd name="connsiteX1" fmla="*/ 0 w 76517"/>
                <a:gd name="connsiteY1" fmla="*/ 24003 h 92837"/>
                <a:gd name="connsiteX2" fmla="*/ 76136 w 76517"/>
                <a:gd name="connsiteY2" fmla="*/ 58420 h 92837"/>
                <a:gd name="connsiteX3" fmla="*/ 76136 w 76517"/>
                <a:gd name="connsiteY3" fmla="*/ 68263 h 92837"/>
                <a:gd name="connsiteX4" fmla="*/ 0 w 76517"/>
                <a:gd name="connsiteY4" fmla="*/ 33718 h 92837"/>
                <a:gd name="connsiteX5" fmla="*/ 22034 w 76517"/>
                <a:gd name="connsiteY5" fmla="*/ 92837 h 92837"/>
                <a:gd name="connsiteX6" fmla="*/ 571 w 76517"/>
                <a:gd name="connsiteY6" fmla="*/ 73152 h 92837"/>
                <a:gd name="connsiteX7" fmla="*/ 22034 w 76517"/>
                <a:gd name="connsiteY7" fmla="*/ 53277 h 92837"/>
                <a:gd name="connsiteX8" fmla="*/ 42926 w 76517"/>
                <a:gd name="connsiteY8" fmla="*/ 73152 h 92837"/>
                <a:gd name="connsiteX9" fmla="*/ 22034 w 76517"/>
                <a:gd name="connsiteY9" fmla="*/ 92837 h 92837"/>
                <a:gd name="connsiteX10" fmla="*/ 22034 w 76517"/>
                <a:gd name="connsiteY10" fmla="*/ 62992 h 92837"/>
                <a:gd name="connsiteX11" fmla="*/ 9334 w 76517"/>
                <a:gd name="connsiteY11" fmla="*/ 73152 h 92837"/>
                <a:gd name="connsiteX12" fmla="*/ 22034 w 76517"/>
                <a:gd name="connsiteY12" fmla="*/ 83121 h 92837"/>
                <a:gd name="connsiteX13" fmla="*/ 34163 w 76517"/>
                <a:gd name="connsiteY13" fmla="*/ 73152 h 92837"/>
                <a:gd name="connsiteX14" fmla="*/ 22034 w 76517"/>
                <a:gd name="connsiteY14" fmla="*/ 62992 h 92837"/>
                <a:gd name="connsiteX15" fmla="*/ 55626 w 76517"/>
                <a:gd name="connsiteY15" fmla="*/ 39561 h 92837"/>
                <a:gd name="connsiteX16" fmla="*/ 34099 w 76517"/>
                <a:gd name="connsiteY16" fmla="*/ 19876 h 92837"/>
                <a:gd name="connsiteX17" fmla="*/ 55626 w 76517"/>
                <a:gd name="connsiteY17" fmla="*/ 0 h 92837"/>
                <a:gd name="connsiteX18" fmla="*/ 76517 w 76517"/>
                <a:gd name="connsiteY18" fmla="*/ 19876 h 92837"/>
                <a:gd name="connsiteX19" fmla="*/ 55626 w 76517"/>
                <a:gd name="connsiteY19" fmla="*/ 39561 h 92837"/>
                <a:gd name="connsiteX20" fmla="*/ 55626 w 76517"/>
                <a:gd name="connsiteY20" fmla="*/ 9715 h 92837"/>
                <a:gd name="connsiteX21" fmla="*/ 42926 w 76517"/>
                <a:gd name="connsiteY21" fmla="*/ 19876 h 92837"/>
                <a:gd name="connsiteX22" fmla="*/ 55626 w 76517"/>
                <a:gd name="connsiteY22" fmla="*/ 29845 h 92837"/>
                <a:gd name="connsiteX23" fmla="*/ 67754 w 76517"/>
                <a:gd name="connsiteY23" fmla="*/ 19876 h 92837"/>
                <a:gd name="connsiteX24" fmla="*/ 55626 w 76517"/>
                <a:gd name="connsiteY24" fmla="*/ 9715 h 9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7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8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3"/>
                    <a:pt x="9334" y="73152"/>
                  </a:cubicBezTo>
                  <a:cubicBezTo>
                    <a:pt x="9334" y="78994"/>
                    <a:pt x="14478" y="83121"/>
                    <a:pt x="22034" y="83121"/>
                  </a:cubicBezTo>
                  <a:cubicBezTo>
                    <a:pt x="29591" y="83121"/>
                    <a:pt x="34163" y="78994"/>
                    <a:pt x="34163" y="73152"/>
                  </a:cubicBezTo>
                  <a:cubicBezTo>
                    <a:pt x="34163" y="66993"/>
                    <a:pt x="29337" y="62992"/>
                    <a:pt x="22034" y="62992"/>
                  </a:cubicBezTo>
                  <a:close/>
                  <a:moveTo>
                    <a:pt x="55626" y="39561"/>
                  </a:moveTo>
                  <a:cubicBezTo>
                    <a:pt x="42672" y="39561"/>
                    <a:pt x="34099" y="31687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1"/>
                    <a:pt x="55626" y="39561"/>
                  </a:cubicBezTo>
                  <a:close/>
                  <a:moveTo>
                    <a:pt x="55626" y="9715"/>
                  </a:moveTo>
                  <a:cubicBezTo>
                    <a:pt x="48070" y="9715"/>
                    <a:pt x="42926" y="13716"/>
                    <a:pt x="42926" y="19876"/>
                  </a:cubicBezTo>
                  <a:cubicBezTo>
                    <a:pt x="42926" y="25718"/>
                    <a:pt x="48070" y="29845"/>
                    <a:pt x="55626" y="29845"/>
                  </a:cubicBezTo>
                  <a:cubicBezTo>
                    <a:pt x="63183" y="29845"/>
                    <a:pt x="67754" y="25718"/>
                    <a:pt x="67754" y="19876"/>
                  </a:cubicBezTo>
                  <a:cubicBezTo>
                    <a:pt x="67754" y="13716"/>
                    <a:pt x="62928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1E2587D7-86D2-B6BE-AD7A-E9A7999DED08}"/>
                </a:ext>
              </a:extLst>
            </p:cNvPr>
            <p:cNvSpPr/>
            <p:nvPr/>
          </p:nvSpPr>
          <p:spPr>
            <a:xfrm>
              <a:off x="6486970" y="5176265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7 w 76136"/>
                <a:gd name="connsiteY2" fmla="*/ 0 h 53530"/>
                <a:gd name="connsiteX3" fmla="*/ 76137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8 h 53530"/>
                <a:gd name="connsiteX6" fmla="*/ 9144 w 76136"/>
                <a:gd name="connsiteY6" fmla="*/ 28131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8 w 76136"/>
                <a:gd name="connsiteY10" fmla="*/ 53531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7 w 76136"/>
                <a:gd name="connsiteY14" fmla="*/ 37529 h 53530"/>
                <a:gd name="connsiteX15" fmla="*/ 67691 w 76136"/>
                <a:gd name="connsiteY15" fmla="*/ 37275 h 53530"/>
                <a:gd name="connsiteX16" fmla="*/ 67374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7" y="0"/>
                  </a:lnTo>
                  <a:lnTo>
                    <a:pt x="76137" y="52705"/>
                  </a:lnTo>
                  <a:lnTo>
                    <a:pt x="67818" y="52705"/>
                  </a:lnTo>
                  <a:cubicBezTo>
                    <a:pt x="54991" y="34862"/>
                    <a:pt x="44005" y="13018"/>
                    <a:pt x="24257" y="13018"/>
                  </a:cubicBezTo>
                  <a:cubicBezTo>
                    <a:pt x="14986" y="13018"/>
                    <a:pt x="9144" y="19050"/>
                    <a:pt x="9144" y="28131"/>
                  </a:cubicBezTo>
                  <a:cubicBezTo>
                    <a:pt x="9144" y="37211"/>
                    <a:pt x="14034" y="43243"/>
                    <a:pt x="21463" y="43243"/>
                  </a:cubicBezTo>
                  <a:cubicBezTo>
                    <a:pt x="22860" y="43243"/>
                    <a:pt x="24193" y="42990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1"/>
                    <a:pt x="21018" y="53531"/>
                  </a:cubicBezTo>
                  <a:cubicBezTo>
                    <a:pt x="8446" y="53531"/>
                    <a:pt x="0" y="43243"/>
                    <a:pt x="0" y="28258"/>
                  </a:cubicBezTo>
                  <a:cubicBezTo>
                    <a:pt x="0" y="13272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6"/>
                    <a:pt x="67247" y="37529"/>
                  </a:cubicBezTo>
                  <a:lnTo>
                    <a:pt x="67691" y="37275"/>
                  </a:lnTo>
                  <a:cubicBezTo>
                    <a:pt x="67564" y="36386"/>
                    <a:pt x="67374" y="33718"/>
                    <a:pt x="67374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5A13ADC-F510-947A-4D71-BF55ABB9FF4A}"/>
                </a:ext>
              </a:extLst>
            </p:cNvPr>
            <p:cNvSpPr/>
            <p:nvPr/>
          </p:nvSpPr>
          <p:spPr>
            <a:xfrm>
              <a:off x="6486842" y="5110924"/>
              <a:ext cx="76898" cy="55753"/>
            </a:xfrm>
            <a:custGeom>
              <a:avLst/>
              <a:gdLst>
                <a:gd name="connsiteX0" fmla="*/ 37783 w 76898"/>
                <a:gd name="connsiteY0" fmla="*/ 0 h 55753"/>
                <a:gd name="connsiteX1" fmla="*/ 76899 w 76898"/>
                <a:gd name="connsiteY1" fmla="*/ 31305 h 55753"/>
                <a:gd name="connsiteX2" fmla="*/ 68072 w 76898"/>
                <a:gd name="connsiteY2" fmla="*/ 53467 h 55753"/>
                <a:gd name="connsiteX3" fmla="*/ 61532 w 76898"/>
                <a:gd name="connsiteY3" fmla="*/ 47625 h 55753"/>
                <a:gd name="connsiteX4" fmla="*/ 67691 w 76898"/>
                <a:gd name="connsiteY4" fmla="*/ 32067 h 55753"/>
                <a:gd name="connsiteX5" fmla="*/ 38164 w 76898"/>
                <a:gd name="connsiteY5" fmla="*/ 10478 h 55753"/>
                <a:gd name="connsiteX6" fmla="*/ 36004 w 76898"/>
                <a:gd name="connsiteY6" fmla="*/ 10478 h 55753"/>
                <a:gd name="connsiteX7" fmla="*/ 35877 w 76898"/>
                <a:gd name="connsiteY7" fmla="*/ 10922 h 55753"/>
                <a:gd name="connsiteX8" fmla="*/ 48768 w 76898"/>
                <a:gd name="connsiteY8" fmla="*/ 31623 h 55753"/>
                <a:gd name="connsiteX9" fmla="*/ 24892 w 76898"/>
                <a:gd name="connsiteY9" fmla="*/ 55753 h 55753"/>
                <a:gd name="connsiteX10" fmla="*/ 0 w 76898"/>
                <a:gd name="connsiteY10" fmla="*/ 29591 h 55753"/>
                <a:gd name="connsiteX11" fmla="*/ 37719 w 76898"/>
                <a:gd name="connsiteY11" fmla="*/ 0 h 55753"/>
                <a:gd name="connsiteX12" fmla="*/ 23813 w 76898"/>
                <a:gd name="connsiteY12" fmla="*/ 12002 h 55753"/>
                <a:gd name="connsiteX13" fmla="*/ 9208 w 76898"/>
                <a:gd name="connsiteY13" fmla="*/ 29464 h 55753"/>
                <a:gd name="connsiteX14" fmla="*/ 24955 w 76898"/>
                <a:gd name="connsiteY14" fmla="*/ 45212 h 55753"/>
                <a:gd name="connsiteX15" fmla="*/ 39688 w 76898"/>
                <a:gd name="connsiteY15" fmla="*/ 29464 h 55753"/>
                <a:gd name="connsiteX16" fmla="*/ 23813 w 76898"/>
                <a:gd name="connsiteY16" fmla="*/ 12002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98" h="55753">
                  <a:moveTo>
                    <a:pt x="37783" y="0"/>
                  </a:moveTo>
                  <a:cubicBezTo>
                    <a:pt x="61214" y="0"/>
                    <a:pt x="76899" y="12319"/>
                    <a:pt x="76899" y="31305"/>
                  </a:cubicBezTo>
                  <a:cubicBezTo>
                    <a:pt x="76899" y="44323"/>
                    <a:pt x="71501" y="50483"/>
                    <a:pt x="68072" y="53467"/>
                  </a:cubicBezTo>
                  <a:lnTo>
                    <a:pt x="61532" y="47625"/>
                  </a:lnTo>
                  <a:cubicBezTo>
                    <a:pt x="63690" y="45784"/>
                    <a:pt x="67691" y="41211"/>
                    <a:pt x="67691" y="32067"/>
                  </a:cubicBezTo>
                  <a:cubicBezTo>
                    <a:pt x="67691" y="19114"/>
                    <a:pt x="55816" y="10478"/>
                    <a:pt x="38164" y="10478"/>
                  </a:cubicBezTo>
                  <a:lnTo>
                    <a:pt x="36004" y="10478"/>
                  </a:lnTo>
                  <a:lnTo>
                    <a:pt x="35877" y="10922"/>
                  </a:lnTo>
                  <a:cubicBezTo>
                    <a:pt x="39052" y="11493"/>
                    <a:pt x="48768" y="16383"/>
                    <a:pt x="48768" y="31623"/>
                  </a:cubicBezTo>
                  <a:cubicBezTo>
                    <a:pt x="48768" y="45339"/>
                    <a:pt x="39179" y="55753"/>
                    <a:pt x="24892" y="55753"/>
                  </a:cubicBezTo>
                  <a:cubicBezTo>
                    <a:pt x="10604" y="55753"/>
                    <a:pt x="0" y="45148"/>
                    <a:pt x="0" y="29591"/>
                  </a:cubicBezTo>
                  <a:cubicBezTo>
                    <a:pt x="0" y="12129"/>
                    <a:pt x="12700" y="0"/>
                    <a:pt x="37719" y="0"/>
                  </a:cubicBezTo>
                  <a:close/>
                  <a:moveTo>
                    <a:pt x="23813" y="12002"/>
                  </a:moveTo>
                  <a:cubicBezTo>
                    <a:pt x="14287" y="14415"/>
                    <a:pt x="9208" y="19748"/>
                    <a:pt x="9208" y="29464"/>
                  </a:cubicBezTo>
                  <a:cubicBezTo>
                    <a:pt x="9208" y="38608"/>
                    <a:pt x="15621" y="45212"/>
                    <a:pt x="24955" y="45212"/>
                  </a:cubicBezTo>
                  <a:cubicBezTo>
                    <a:pt x="33655" y="45212"/>
                    <a:pt x="39688" y="38798"/>
                    <a:pt x="39688" y="29464"/>
                  </a:cubicBezTo>
                  <a:cubicBezTo>
                    <a:pt x="39688" y="19050"/>
                    <a:pt x="33147" y="12065"/>
                    <a:pt x="23813" y="12002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C6FBF0DD-8821-8290-7DFB-5B00E23C2A79}"/>
                </a:ext>
              </a:extLst>
            </p:cNvPr>
            <p:cNvSpPr/>
            <p:nvPr/>
          </p:nvSpPr>
          <p:spPr>
            <a:xfrm>
              <a:off x="6550343" y="5088763"/>
              <a:ext cx="13334" cy="13334"/>
            </a:xfrm>
            <a:custGeom>
              <a:avLst/>
              <a:gdLst>
                <a:gd name="connsiteX0" fmla="*/ 0 w 13334"/>
                <a:gd name="connsiteY0" fmla="*/ 6604 h 13334"/>
                <a:gd name="connsiteX1" fmla="*/ 6731 w 13334"/>
                <a:gd name="connsiteY1" fmla="*/ 0 h 13334"/>
                <a:gd name="connsiteX2" fmla="*/ 13335 w 13334"/>
                <a:gd name="connsiteY2" fmla="*/ 6604 h 13334"/>
                <a:gd name="connsiteX3" fmla="*/ 6731 w 13334"/>
                <a:gd name="connsiteY3" fmla="*/ 13335 h 13334"/>
                <a:gd name="connsiteX4" fmla="*/ 0 w 13334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4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4226925B-A1DC-3A26-8FD0-327339458A9B}"/>
                </a:ext>
              </a:extLst>
            </p:cNvPr>
            <p:cNvSpPr/>
            <p:nvPr/>
          </p:nvSpPr>
          <p:spPr>
            <a:xfrm>
              <a:off x="6487668" y="5032057"/>
              <a:ext cx="75438" cy="50863"/>
            </a:xfrm>
            <a:custGeom>
              <a:avLst/>
              <a:gdLst>
                <a:gd name="connsiteX0" fmla="*/ 8763 w 75438"/>
                <a:gd name="connsiteY0" fmla="*/ 64 h 50863"/>
                <a:gd name="connsiteX1" fmla="*/ 75438 w 75438"/>
                <a:gd name="connsiteY1" fmla="*/ 29083 h 50863"/>
                <a:gd name="connsiteX2" fmla="*/ 75438 w 75438"/>
                <a:gd name="connsiteY2" fmla="*/ 39814 h 50863"/>
                <a:gd name="connsiteX3" fmla="*/ 14732 w 75438"/>
                <a:gd name="connsiteY3" fmla="*/ 12573 h 50863"/>
                <a:gd name="connsiteX4" fmla="*/ 8890 w 75438"/>
                <a:gd name="connsiteY4" fmla="*/ 9715 h 50863"/>
                <a:gd name="connsiteX5" fmla="*/ 8573 w 75438"/>
                <a:gd name="connsiteY5" fmla="*/ 9970 h 50863"/>
                <a:gd name="connsiteX6" fmla="*/ 8827 w 75438"/>
                <a:gd name="connsiteY6" fmla="*/ 16701 h 50863"/>
                <a:gd name="connsiteX7" fmla="*/ 8827 w 75438"/>
                <a:gd name="connsiteY7" fmla="*/ 41592 h 50863"/>
                <a:gd name="connsiteX8" fmla="*/ 19240 w 75438"/>
                <a:gd name="connsiteY8" fmla="*/ 41592 h 50863"/>
                <a:gd name="connsiteX9" fmla="*/ 19240 w 75438"/>
                <a:gd name="connsiteY9" fmla="*/ 50864 h 50863"/>
                <a:gd name="connsiteX10" fmla="*/ 0 w 75438"/>
                <a:gd name="connsiteY10" fmla="*/ 50864 h 50863"/>
                <a:gd name="connsiteX11" fmla="*/ 0 w 75438"/>
                <a:gd name="connsiteY11" fmla="*/ 0 h 50863"/>
                <a:gd name="connsiteX12" fmla="*/ 8827 w 75438"/>
                <a:gd name="connsiteY12" fmla="*/ 0 h 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38" h="50863">
                  <a:moveTo>
                    <a:pt x="8763" y="64"/>
                  </a:moveTo>
                  <a:lnTo>
                    <a:pt x="75438" y="29083"/>
                  </a:lnTo>
                  <a:lnTo>
                    <a:pt x="75438" y="39814"/>
                  </a:lnTo>
                  <a:lnTo>
                    <a:pt x="14732" y="12573"/>
                  </a:lnTo>
                  <a:cubicBezTo>
                    <a:pt x="11874" y="11303"/>
                    <a:pt x="9017" y="9842"/>
                    <a:pt x="8890" y="9715"/>
                  </a:cubicBezTo>
                  <a:lnTo>
                    <a:pt x="8573" y="9970"/>
                  </a:lnTo>
                  <a:cubicBezTo>
                    <a:pt x="8699" y="10985"/>
                    <a:pt x="8827" y="13526"/>
                    <a:pt x="8827" y="16701"/>
                  </a:cubicBezTo>
                  <a:lnTo>
                    <a:pt x="8827" y="41592"/>
                  </a:lnTo>
                  <a:lnTo>
                    <a:pt x="19240" y="41592"/>
                  </a:lnTo>
                  <a:lnTo>
                    <a:pt x="19240" y="50864"/>
                  </a:lnTo>
                  <a:lnTo>
                    <a:pt x="0" y="50864"/>
                  </a:lnTo>
                  <a:lnTo>
                    <a:pt x="0" y="0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1B27E94A-DB65-8A06-D017-2208883CAF93}"/>
                </a:ext>
              </a:extLst>
            </p:cNvPr>
            <p:cNvSpPr/>
            <p:nvPr/>
          </p:nvSpPr>
          <p:spPr>
            <a:xfrm>
              <a:off x="6486906" y="4966906"/>
              <a:ext cx="76898" cy="58102"/>
            </a:xfrm>
            <a:custGeom>
              <a:avLst/>
              <a:gdLst>
                <a:gd name="connsiteX0" fmla="*/ 54800 w 76898"/>
                <a:gd name="connsiteY0" fmla="*/ 64 h 58102"/>
                <a:gd name="connsiteX1" fmla="*/ 76899 w 76898"/>
                <a:gd name="connsiteY1" fmla="*/ 29083 h 58102"/>
                <a:gd name="connsiteX2" fmla="*/ 54800 w 76898"/>
                <a:gd name="connsiteY2" fmla="*/ 58103 h 58102"/>
                <a:gd name="connsiteX3" fmla="*/ 36259 w 76898"/>
                <a:gd name="connsiteY3" fmla="*/ 44386 h 58102"/>
                <a:gd name="connsiteX4" fmla="*/ 36004 w 76898"/>
                <a:gd name="connsiteY4" fmla="*/ 44386 h 58102"/>
                <a:gd name="connsiteX5" fmla="*/ 20257 w 76898"/>
                <a:gd name="connsiteY5" fmla="*/ 53975 h 58102"/>
                <a:gd name="connsiteX6" fmla="*/ 0 w 76898"/>
                <a:gd name="connsiteY6" fmla="*/ 29020 h 58102"/>
                <a:gd name="connsiteX7" fmla="*/ 20257 w 76898"/>
                <a:gd name="connsiteY7" fmla="*/ 4128 h 58102"/>
                <a:gd name="connsiteX8" fmla="*/ 36004 w 76898"/>
                <a:gd name="connsiteY8" fmla="*/ 13716 h 58102"/>
                <a:gd name="connsiteX9" fmla="*/ 36259 w 76898"/>
                <a:gd name="connsiteY9" fmla="*/ 13716 h 58102"/>
                <a:gd name="connsiteX10" fmla="*/ 54800 w 76898"/>
                <a:gd name="connsiteY10" fmla="*/ 0 h 58102"/>
                <a:gd name="connsiteX11" fmla="*/ 20384 w 76898"/>
                <a:gd name="connsiteY11" fmla="*/ 43307 h 58102"/>
                <a:gd name="connsiteX12" fmla="*/ 31813 w 76898"/>
                <a:gd name="connsiteY12" fmla="*/ 29147 h 58102"/>
                <a:gd name="connsiteX13" fmla="*/ 20384 w 76898"/>
                <a:gd name="connsiteY13" fmla="*/ 14986 h 58102"/>
                <a:gd name="connsiteX14" fmla="*/ 9080 w 76898"/>
                <a:gd name="connsiteY14" fmla="*/ 29147 h 58102"/>
                <a:gd name="connsiteX15" fmla="*/ 20384 w 76898"/>
                <a:gd name="connsiteY15" fmla="*/ 43307 h 58102"/>
                <a:gd name="connsiteX16" fmla="*/ 53658 w 76898"/>
                <a:gd name="connsiteY16" fmla="*/ 10732 h 58102"/>
                <a:gd name="connsiteX17" fmla="*/ 41085 w 76898"/>
                <a:gd name="connsiteY17" fmla="*/ 29147 h 58102"/>
                <a:gd name="connsiteX18" fmla="*/ 53658 w 76898"/>
                <a:gd name="connsiteY18" fmla="*/ 47561 h 58102"/>
                <a:gd name="connsiteX19" fmla="*/ 67818 w 76898"/>
                <a:gd name="connsiteY19" fmla="*/ 29147 h 58102"/>
                <a:gd name="connsiteX20" fmla="*/ 53658 w 76898"/>
                <a:gd name="connsiteY20" fmla="*/ 10732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102">
                  <a:moveTo>
                    <a:pt x="54800" y="64"/>
                  </a:moveTo>
                  <a:cubicBezTo>
                    <a:pt x="68072" y="64"/>
                    <a:pt x="76899" y="11747"/>
                    <a:pt x="76899" y="29083"/>
                  </a:cubicBezTo>
                  <a:cubicBezTo>
                    <a:pt x="76899" y="46418"/>
                    <a:pt x="68072" y="58103"/>
                    <a:pt x="54800" y="58103"/>
                  </a:cubicBezTo>
                  <a:cubicBezTo>
                    <a:pt x="45974" y="58103"/>
                    <a:pt x="39116" y="52578"/>
                    <a:pt x="36259" y="44386"/>
                  </a:cubicBezTo>
                  <a:lnTo>
                    <a:pt x="36004" y="44386"/>
                  </a:lnTo>
                  <a:cubicBezTo>
                    <a:pt x="33973" y="49974"/>
                    <a:pt x="27686" y="53975"/>
                    <a:pt x="20257" y="53975"/>
                  </a:cubicBezTo>
                  <a:cubicBezTo>
                    <a:pt x="8509" y="53975"/>
                    <a:pt x="0" y="44005"/>
                    <a:pt x="0" y="29020"/>
                  </a:cubicBezTo>
                  <a:cubicBezTo>
                    <a:pt x="0" y="14034"/>
                    <a:pt x="8446" y="4128"/>
                    <a:pt x="20257" y="4128"/>
                  </a:cubicBezTo>
                  <a:cubicBezTo>
                    <a:pt x="27686" y="4128"/>
                    <a:pt x="33973" y="8128"/>
                    <a:pt x="36004" y="13716"/>
                  </a:cubicBezTo>
                  <a:lnTo>
                    <a:pt x="36259" y="13716"/>
                  </a:lnTo>
                  <a:cubicBezTo>
                    <a:pt x="39116" y="5461"/>
                    <a:pt x="45974" y="0"/>
                    <a:pt x="54800" y="0"/>
                  </a:cubicBezTo>
                  <a:close/>
                  <a:moveTo>
                    <a:pt x="20384" y="43307"/>
                  </a:moveTo>
                  <a:cubicBezTo>
                    <a:pt x="26924" y="43307"/>
                    <a:pt x="31813" y="37846"/>
                    <a:pt x="31813" y="29147"/>
                  </a:cubicBezTo>
                  <a:cubicBezTo>
                    <a:pt x="31813" y="20447"/>
                    <a:pt x="26924" y="14986"/>
                    <a:pt x="20384" y="14986"/>
                  </a:cubicBezTo>
                  <a:cubicBezTo>
                    <a:pt x="13208" y="14986"/>
                    <a:pt x="9080" y="20701"/>
                    <a:pt x="9080" y="29147"/>
                  </a:cubicBezTo>
                  <a:cubicBezTo>
                    <a:pt x="9080" y="37592"/>
                    <a:pt x="13208" y="43307"/>
                    <a:pt x="20384" y="43307"/>
                  </a:cubicBezTo>
                  <a:close/>
                  <a:moveTo>
                    <a:pt x="53658" y="10732"/>
                  </a:moveTo>
                  <a:cubicBezTo>
                    <a:pt x="45911" y="10732"/>
                    <a:pt x="41085" y="18034"/>
                    <a:pt x="41085" y="29147"/>
                  </a:cubicBezTo>
                  <a:cubicBezTo>
                    <a:pt x="41085" y="40259"/>
                    <a:pt x="45911" y="47561"/>
                    <a:pt x="53658" y="47561"/>
                  </a:cubicBezTo>
                  <a:cubicBezTo>
                    <a:pt x="62103" y="47561"/>
                    <a:pt x="67818" y="40259"/>
                    <a:pt x="67818" y="29147"/>
                  </a:cubicBezTo>
                  <a:cubicBezTo>
                    <a:pt x="67818" y="18034"/>
                    <a:pt x="62103" y="10732"/>
                    <a:pt x="53658" y="10732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C3BE62A2-F309-B7CD-1533-7DEFBE7BAA59}"/>
                </a:ext>
              </a:extLst>
            </p:cNvPr>
            <p:cNvSpPr/>
            <p:nvPr/>
          </p:nvSpPr>
          <p:spPr>
            <a:xfrm>
              <a:off x="6486906" y="4865496"/>
              <a:ext cx="76517" cy="92837"/>
            </a:xfrm>
            <a:custGeom>
              <a:avLst/>
              <a:gdLst>
                <a:gd name="connsiteX0" fmla="*/ 0 w 76517"/>
                <a:gd name="connsiteY0" fmla="*/ 33719 h 92837"/>
                <a:gd name="connsiteX1" fmla="*/ 0 w 76517"/>
                <a:gd name="connsiteY1" fmla="*/ 24003 h 92837"/>
                <a:gd name="connsiteX2" fmla="*/ 76137 w 76517"/>
                <a:gd name="connsiteY2" fmla="*/ 58420 h 92837"/>
                <a:gd name="connsiteX3" fmla="*/ 76137 w 76517"/>
                <a:gd name="connsiteY3" fmla="*/ 68263 h 92837"/>
                <a:gd name="connsiteX4" fmla="*/ 0 w 76517"/>
                <a:gd name="connsiteY4" fmla="*/ 33719 h 92837"/>
                <a:gd name="connsiteX5" fmla="*/ 22035 w 76517"/>
                <a:gd name="connsiteY5" fmla="*/ 92837 h 92837"/>
                <a:gd name="connsiteX6" fmla="*/ 572 w 76517"/>
                <a:gd name="connsiteY6" fmla="*/ 73152 h 92837"/>
                <a:gd name="connsiteX7" fmla="*/ 22035 w 76517"/>
                <a:gd name="connsiteY7" fmla="*/ 53277 h 92837"/>
                <a:gd name="connsiteX8" fmla="*/ 42926 w 76517"/>
                <a:gd name="connsiteY8" fmla="*/ 73152 h 92837"/>
                <a:gd name="connsiteX9" fmla="*/ 22035 w 76517"/>
                <a:gd name="connsiteY9" fmla="*/ 92837 h 92837"/>
                <a:gd name="connsiteX10" fmla="*/ 22035 w 76517"/>
                <a:gd name="connsiteY10" fmla="*/ 62992 h 92837"/>
                <a:gd name="connsiteX11" fmla="*/ 9335 w 76517"/>
                <a:gd name="connsiteY11" fmla="*/ 73152 h 92837"/>
                <a:gd name="connsiteX12" fmla="*/ 22035 w 76517"/>
                <a:gd name="connsiteY12" fmla="*/ 83122 h 92837"/>
                <a:gd name="connsiteX13" fmla="*/ 34163 w 76517"/>
                <a:gd name="connsiteY13" fmla="*/ 73152 h 92837"/>
                <a:gd name="connsiteX14" fmla="*/ 22035 w 76517"/>
                <a:gd name="connsiteY14" fmla="*/ 62992 h 92837"/>
                <a:gd name="connsiteX15" fmla="*/ 55626 w 76517"/>
                <a:gd name="connsiteY15" fmla="*/ 39561 h 92837"/>
                <a:gd name="connsiteX16" fmla="*/ 34100 w 76517"/>
                <a:gd name="connsiteY16" fmla="*/ 19876 h 92837"/>
                <a:gd name="connsiteX17" fmla="*/ 55626 w 76517"/>
                <a:gd name="connsiteY17" fmla="*/ 0 h 92837"/>
                <a:gd name="connsiteX18" fmla="*/ 76517 w 76517"/>
                <a:gd name="connsiteY18" fmla="*/ 19876 h 92837"/>
                <a:gd name="connsiteX19" fmla="*/ 55626 w 76517"/>
                <a:gd name="connsiteY19" fmla="*/ 39561 h 92837"/>
                <a:gd name="connsiteX20" fmla="*/ 55626 w 76517"/>
                <a:gd name="connsiteY20" fmla="*/ 9716 h 92837"/>
                <a:gd name="connsiteX21" fmla="*/ 42926 w 76517"/>
                <a:gd name="connsiteY21" fmla="*/ 19876 h 92837"/>
                <a:gd name="connsiteX22" fmla="*/ 55626 w 76517"/>
                <a:gd name="connsiteY22" fmla="*/ 29845 h 92837"/>
                <a:gd name="connsiteX23" fmla="*/ 67754 w 76517"/>
                <a:gd name="connsiteY23" fmla="*/ 19876 h 92837"/>
                <a:gd name="connsiteX24" fmla="*/ 55626 w 76517"/>
                <a:gd name="connsiteY24" fmla="*/ 9716 h 9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7">
                  <a:moveTo>
                    <a:pt x="0" y="33719"/>
                  </a:moveTo>
                  <a:lnTo>
                    <a:pt x="0" y="24003"/>
                  </a:lnTo>
                  <a:lnTo>
                    <a:pt x="76137" y="58420"/>
                  </a:lnTo>
                  <a:lnTo>
                    <a:pt x="76137" y="68263"/>
                  </a:lnTo>
                  <a:lnTo>
                    <a:pt x="0" y="33719"/>
                  </a:lnTo>
                  <a:close/>
                  <a:moveTo>
                    <a:pt x="22035" y="92837"/>
                  </a:moveTo>
                  <a:cubicBezTo>
                    <a:pt x="9144" y="92837"/>
                    <a:pt x="572" y="84963"/>
                    <a:pt x="572" y="73152"/>
                  </a:cubicBezTo>
                  <a:cubicBezTo>
                    <a:pt x="572" y="61341"/>
                    <a:pt x="9144" y="53277"/>
                    <a:pt x="22035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8" y="92837"/>
                    <a:pt x="22035" y="92837"/>
                  </a:cubicBezTo>
                  <a:close/>
                  <a:moveTo>
                    <a:pt x="22035" y="62992"/>
                  </a:moveTo>
                  <a:cubicBezTo>
                    <a:pt x="14478" y="62992"/>
                    <a:pt x="9335" y="66993"/>
                    <a:pt x="9335" y="73152"/>
                  </a:cubicBezTo>
                  <a:cubicBezTo>
                    <a:pt x="9335" y="78994"/>
                    <a:pt x="14478" y="83122"/>
                    <a:pt x="22035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3"/>
                    <a:pt x="29337" y="62992"/>
                    <a:pt x="22035" y="62992"/>
                  </a:cubicBezTo>
                  <a:close/>
                  <a:moveTo>
                    <a:pt x="55626" y="39561"/>
                  </a:moveTo>
                  <a:cubicBezTo>
                    <a:pt x="42672" y="39561"/>
                    <a:pt x="34100" y="31687"/>
                    <a:pt x="34100" y="19876"/>
                  </a:cubicBezTo>
                  <a:cubicBezTo>
                    <a:pt x="34100" y="8065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1"/>
                    <a:pt x="55626" y="39561"/>
                  </a:cubicBezTo>
                  <a:close/>
                  <a:moveTo>
                    <a:pt x="55626" y="9716"/>
                  </a:moveTo>
                  <a:cubicBezTo>
                    <a:pt x="48070" y="9716"/>
                    <a:pt x="42926" y="13716"/>
                    <a:pt x="42926" y="19876"/>
                  </a:cubicBezTo>
                  <a:cubicBezTo>
                    <a:pt x="42926" y="25718"/>
                    <a:pt x="48070" y="29845"/>
                    <a:pt x="55626" y="29845"/>
                  </a:cubicBezTo>
                  <a:cubicBezTo>
                    <a:pt x="63183" y="29845"/>
                    <a:pt x="67754" y="25718"/>
                    <a:pt x="67754" y="19876"/>
                  </a:cubicBezTo>
                  <a:cubicBezTo>
                    <a:pt x="67754" y="13716"/>
                    <a:pt x="62928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6D03781F-4C60-63BE-47D8-A1F4E9B7DD9F}"/>
                </a:ext>
              </a:extLst>
            </p:cNvPr>
            <p:cNvSpPr/>
            <p:nvPr/>
          </p:nvSpPr>
          <p:spPr>
            <a:xfrm>
              <a:off x="8022463" y="5214302"/>
              <a:ext cx="76136" cy="53530"/>
            </a:xfrm>
            <a:custGeom>
              <a:avLst/>
              <a:gdLst>
                <a:gd name="connsiteX0" fmla="*/ 67310 w 76136"/>
                <a:gd name="connsiteY0" fmla="*/ 30670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6 w 76136"/>
                <a:gd name="connsiteY9" fmla="*/ 52832 h 53530"/>
                <a:gd name="connsiteX10" fmla="*/ 21018 w 76136"/>
                <a:gd name="connsiteY10" fmla="*/ 53530 h 53530"/>
                <a:gd name="connsiteX11" fmla="*/ 0 w 76136"/>
                <a:gd name="connsiteY11" fmla="*/ 28257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8 h 53530"/>
                <a:gd name="connsiteX15" fmla="*/ 67691 w 76136"/>
                <a:gd name="connsiteY15" fmla="*/ 37274 h 53530"/>
                <a:gd name="connsiteX16" fmla="*/ 67373 w 76136"/>
                <a:gd name="connsiteY16" fmla="*/ 30670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0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1"/>
                    <a:pt x="44006" y="13017"/>
                    <a:pt x="24257" y="13017"/>
                  </a:cubicBezTo>
                  <a:cubicBezTo>
                    <a:pt x="14986" y="13017"/>
                    <a:pt x="9144" y="19050"/>
                    <a:pt x="9144" y="28130"/>
                  </a:cubicBezTo>
                  <a:cubicBezTo>
                    <a:pt x="9144" y="37211"/>
                    <a:pt x="14033" y="43243"/>
                    <a:pt x="21463" y="43243"/>
                  </a:cubicBezTo>
                  <a:cubicBezTo>
                    <a:pt x="22860" y="43243"/>
                    <a:pt x="24193" y="42989"/>
                    <a:pt x="25019" y="42672"/>
                  </a:cubicBezTo>
                  <a:lnTo>
                    <a:pt x="26606" y="52832"/>
                  </a:lnTo>
                  <a:cubicBezTo>
                    <a:pt x="26162" y="53086"/>
                    <a:pt x="24574" y="53530"/>
                    <a:pt x="21018" y="53530"/>
                  </a:cubicBezTo>
                  <a:cubicBezTo>
                    <a:pt x="8445" y="53530"/>
                    <a:pt x="0" y="43243"/>
                    <a:pt x="0" y="28257"/>
                  </a:cubicBezTo>
                  <a:cubicBezTo>
                    <a:pt x="0" y="13271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5"/>
                    <a:pt x="67246" y="37528"/>
                  </a:cubicBezTo>
                  <a:lnTo>
                    <a:pt x="67691" y="37274"/>
                  </a:lnTo>
                  <a:cubicBezTo>
                    <a:pt x="67564" y="36385"/>
                    <a:pt x="67373" y="33718"/>
                    <a:pt x="67373" y="30670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79D0AFC3-8DE1-D094-1B03-8658F6F7EDB3}"/>
                </a:ext>
              </a:extLst>
            </p:cNvPr>
            <p:cNvSpPr/>
            <p:nvPr/>
          </p:nvSpPr>
          <p:spPr>
            <a:xfrm>
              <a:off x="8023161" y="5155057"/>
              <a:ext cx="75438" cy="50863"/>
            </a:xfrm>
            <a:custGeom>
              <a:avLst/>
              <a:gdLst>
                <a:gd name="connsiteX0" fmla="*/ 8763 w 75438"/>
                <a:gd name="connsiteY0" fmla="*/ 64 h 50863"/>
                <a:gd name="connsiteX1" fmla="*/ 75438 w 75438"/>
                <a:gd name="connsiteY1" fmla="*/ 29083 h 50863"/>
                <a:gd name="connsiteX2" fmla="*/ 75438 w 75438"/>
                <a:gd name="connsiteY2" fmla="*/ 39815 h 50863"/>
                <a:gd name="connsiteX3" fmla="*/ 14732 w 75438"/>
                <a:gd name="connsiteY3" fmla="*/ 12573 h 50863"/>
                <a:gd name="connsiteX4" fmla="*/ 8890 w 75438"/>
                <a:gd name="connsiteY4" fmla="*/ 9715 h 50863"/>
                <a:gd name="connsiteX5" fmla="*/ 8572 w 75438"/>
                <a:gd name="connsiteY5" fmla="*/ 9970 h 50863"/>
                <a:gd name="connsiteX6" fmla="*/ 8827 w 75438"/>
                <a:gd name="connsiteY6" fmla="*/ 16701 h 50863"/>
                <a:gd name="connsiteX7" fmla="*/ 8827 w 75438"/>
                <a:gd name="connsiteY7" fmla="*/ 41592 h 50863"/>
                <a:gd name="connsiteX8" fmla="*/ 19241 w 75438"/>
                <a:gd name="connsiteY8" fmla="*/ 41592 h 50863"/>
                <a:gd name="connsiteX9" fmla="*/ 19241 w 75438"/>
                <a:gd name="connsiteY9" fmla="*/ 50864 h 50863"/>
                <a:gd name="connsiteX10" fmla="*/ 0 w 75438"/>
                <a:gd name="connsiteY10" fmla="*/ 50864 h 50863"/>
                <a:gd name="connsiteX11" fmla="*/ 0 w 75438"/>
                <a:gd name="connsiteY11" fmla="*/ 0 h 50863"/>
                <a:gd name="connsiteX12" fmla="*/ 8827 w 75438"/>
                <a:gd name="connsiteY12" fmla="*/ 0 h 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38" h="50863">
                  <a:moveTo>
                    <a:pt x="8763" y="64"/>
                  </a:moveTo>
                  <a:lnTo>
                    <a:pt x="75438" y="29083"/>
                  </a:lnTo>
                  <a:lnTo>
                    <a:pt x="75438" y="39815"/>
                  </a:lnTo>
                  <a:lnTo>
                    <a:pt x="14732" y="12573"/>
                  </a:lnTo>
                  <a:cubicBezTo>
                    <a:pt x="11874" y="11303"/>
                    <a:pt x="9017" y="9842"/>
                    <a:pt x="8890" y="9715"/>
                  </a:cubicBezTo>
                  <a:lnTo>
                    <a:pt x="8572" y="9970"/>
                  </a:lnTo>
                  <a:cubicBezTo>
                    <a:pt x="8699" y="10985"/>
                    <a:pt x="8827" y="13526"/>
                    <a:pt x="8827" y="16701"/>
                  </a:cubicBezTo>
                  <a:lnTo>
                    <a:pt x="8827" y="41592"/>
                  </a:lnTo>
                  <a:lnTo>
                    <a:pt x="19241" y="41592"/>
                  </a:lnTo>
                  <a:lnTo>
                    <a:pt x="19241" y="50864"/>
                  </a:lnTo>
                  <a:lnTo>
                    <a:pt x="0" y="50864"/>
                  </a:lnTo>
                  <a:lnTo>
                    <a:pt x="0" y="0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EC249E23-2F5C-828A-2F93-9EC0CDEBFBB4}"/>
                </a:ext>
              </a:extLst>
            </p:cNvPr>
            <p:cNvSpPr/>
            <p:nvPr/>
          </p:nvSpPr>
          <p:spPr>
            <a:xfrm>
              <a:off x="8085899" y="5140578"/>
              <a:ext cx="13334" cy="13335"/>
            </a:xfrm>
            <a:custGeom>
              <a:avLst/>
              <a:gdLst>
                <a:gd name="connsiteX0" fmla="*/ 0 w 13334"/>
                <a:gd name="connsiteY0" fmla="*/ 6604 h 13335"/>
                <a:gd name="connsiteX1" fmla="*/ 6731 w 13334"/>
                <a:gd name="connsiteY1" fmla="*/ 0 h 13335"/>
                <a:gd name="connsiteX2" fmla="*/ 13335 w 13334"/>
                <a:gd name="connsiteY2" fmla="*/ 6604 h 13335"/>
                <a:gd name="connsiteX3" fmla="*/ 6731 w 13334"/>
                <a:gd name="connsiteY3" fmla="*/ 13335 h 13335"/>
                <a:gd name="connsiteX4" fmla="*/ 0 w 13334"/>
                <a:gd name="connsiteY4" fmla="*/ 6604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5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5"/>
                    <a:pt x="13335" y="6604"/>
                  </a:cubicBezTo>
                  <a:cubicBezTo>
                    <a:pt x="13335" y="10224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DFE995D0-0376-773E-09C3-589F678B2806}"/>
                </a:ext>
              </a:extLst>
            </p:cNvPr>
            <p:cNvSpPr/>
            <p:nvPr/>
          </p:nvSpPr>
          <p:spPr>
            <a:xfrm>
              <a:off x="8022463" y="5075682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6 w 76136"/>
                <a:gd name="connsiteY9" fmla="*/ 52832 h 53530"/>
                <a:gd name="connsiteX10" fmla="*/ 21018 w 76136"/>
                <a:gd name="connsiteY10" fmla="*/ 53530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8 h 53530"/>
                <a:gd name="connsiteX15" fmla="*/ 67691 w 76136"/>
                <a:gd name="connsiteY15" fmla="*/ 37274 h 53530"/>
                <a:gd name="connsiteX16" fmla="*/ 67373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1"/>
                    <a:pt x="44006" y="13017"/>
                    <a:pt x="24257" y="13017"/>
                  </a:cubicBezTo>
                  <a:cubicBezTo>
                    <a:pt x="14986" y="13017"/>
                    <a:pt x="9144" y="19050"/>
                    <a:pt x="9144" y="28130"/>
                  </a:cubicBezTo>
                  <a:cubicBezTo>
                    <a:pt x="9144" y="37211"/>
                    <a:pt x="14033" y="43243"/>
                    <a:pt x="21463" y="43243"/>
                  </a:cubicBezTo>
                  <a:cubicBezTo>
                    <a:pt x="22860" y="43243"/>
                    <a:pt x="24193" y="42990"/>
                    <a:pt x="25019" y="42672"/>
                  </a:cubicBezTo>
                  <a:lnTo>
                    <a:pt x="26606" y="52832"/>
                  </a:lnTo>
                  <a:cubicBezTo>
                    <a:pt x="26162" y="53086"/>
                    <a:pt x="24574" y="53530"/>
                    <a:pt x="21018" y="53530"/>
                  </a:cubicBezTo>
                  <a:cubicBezTo>
                    <a:pt x="8445" y="53530"/>
                    <a:pt x="0" y="43243"/>
                    <a:pt x="0" y="28258"/>
                  </a:cubicBezTo>
                  <a:cubicBezTo>
                    <a:pt x="0" y="13271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5"/>
                    <a:pt x="67246" y="37528"/>
                  </a:cubicBezTo>
                  <a:lnTo>
                    <a:pt x="67691" y="37274"/>
                  </a:lnTo>
                  <a:cubicBezTo>
                    <a:pt x="67564" y="36385"/>
                    <a:pt x="67373" y="33718"/>
                    <a:pt x="67373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5E254DD-3E40-0E16-8FC3-89396D971BDC}"/>
                </a:ext>
              </a:extLst>
            </p:cNvPr>
            <p:cNvSpPr/>
            <p:nvPr/>
          </p:nvSpPr>
          <p:spPr>
            <a:xfrm>
              <a:off x="8022463" y="5012054"/>
              <a:ext cx="76771" cy="54864"/>
            </a:xfrm>
            <a:custGeom>
              <a:avLst/>
              <a:gdLst>
                <a:gd name="connsiteX0" fmla="*/ 21336 w 76771"/>
                <a:gd name="connsiteY0" fmla="*/ 2730 h 54864"/>
                <a:gd name="connsiteX1" fmla="*/ 37782 w 76771"/>
                <a:gd name="connsiteY1" fmla="*/ 18161 h 54864"/>
                <a:gd name="connsiteX2" fmla="*/ 38036 w 76771"/>
                <a:gd name="connsiteY2" fmla="*/ 18161 h 54864"/>
                <a:gd name="connsiteX3" fmla="*/ 56070 w 76771"/>
                <a:gd name="connsiteY3" fmla="*/ 0 h 54864"/>
                <a:gd name="connsiteX4" fmla="*/ 76771 w 76771"/>
                <a:gd name="connsiteY4" fmla="*/ 27559 h 54864"/>
                <a:gd name="connsiteX5" fmla="*/ 62611 w 76771"/>
                <a:gd name="connsiteY5" fmla="*/ 54864 h 54864"/>
                <a:gd name="connsiteX6" fmla="*/ 57721 w 76771"/>
                <a:gd name="connsiteY6" fmla="*/ 46546 h 54864"/>
                <a:gd name="connsiteX7" fmla="*/ 67691 w 76771"/>
                <a:gd name="connsiteY7" fmla="*/ 27559 h 54864"/>
                <a:gd name="connsiteX8" fmla="*/ 55245 w 76771"/>
                <a:gd name="connsiteY8" fmla="*/ 10541 h 54864"/>
                <a:gd name="connsiteX9" fmla="*/ 43117 w 76771"/>
                <a:gd name="connsiteY9" fmla="*/ 29273 h 54864"/>
                <a:gd name="connsiteX10" fmla="*/ 42862 w 76771"/>
                <a:gd name="connsiteY10" fmla="*/ 33401 h 54864"/>
                <a:gd name="connsiteX11" fmla="*/ 33592 w 76771"/>
                <a:gd name="connsiteY11" fmla="*/ 33401 h 54864"/>
                <a:gd name="connsiteX12" fmla="*/ 33337 w 76771"/>
                <a:gd name="connsiteY12" fmla="*/ 29147 h 54864"/>
                <a:gd name="connsiteX13" fmla="*/ 22161 w 76771"/>
                <a:gd name="connsiteY13" fmla="*/ 13272 h 54864"/>
                <a:gd name="connsiteX14" fmla="*/ 9144 w 76771"/>
                <a:gd name="connsiteY14" fmla="*/ 27813 h 54864"/>
                <a:gd name="connsiteX15" fmla="*/ 19748 w 76771"/>
                <a:gd name="connsiteY15" fmla="*/ 42101 h 54864"/>
                <a:gd name="connsiteX16" fmla="*/ 23305 w 76771"/>
                <a:gd name="connsiteY16" fmla="*/ 41529 h 54864"/>
                <a:gd name="connsiteX17" fmla="*/ 24892 w 76771"/>
                <a:gd name="connsiteY17" fmla="*/ 51689 h 54864"/>
                <a:gd name="connsiteX18" fmla="*/ 19304 w 76771"/>
                <a:gd name="connsiteY18" fmla="*/ 52388 h 54864"/>
                <a:gd name="connsiteX19" fmla="*/ 0 w 76771"/>
                <a:gd name="connsiteY19" fmla="*/ 27813 h 54864"/>
                <a:gd name="connsiteX20" fmla="*/ 21399 w 76771"/>
                <a:gd name="connsiteY20" fmla="*/ 2794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1" h="54864">
                  <a:moveTo>
                    <a:pt x="21336" y="2730"/>
                  </a:moveTo>
                  <a:cubicBezTo>
                    <a:pt x="30861" y="2730"/>
                    <a:pt x="37782" y="10732"/>
                    <a:pt x="37782" y="18161"/>
                  </a:cubicBezTo>
                  <a:lnTo>
                    <a:pt x="38036" y="18161"/>
                  </a:lnTo>
                  <a:cubicBezTo>
                    <a:pt x="38036" y="10478"/>
                    <a:pt x="44132" y="0"/>
                    <a:pt x="56070" y="0"/>
                  </a:cubicBezTo>
                  <a:cubicBezTo>
                    <a:pt x="68008" y="0"/>
                    <a:pt x="76771" y="9970"/>
                    <a:pt x="76771" y="27559"/>
                  </a:cubicBezTo>
                  <a:cubicBezTo>
                    <a:pt x="76771" y="48832"/>
                    <a:pt x="62611" y="54864"/>
                    <a:pt x="62611" y="54864"/>
                  </a:cubicBezTo>
                  <a:lnTo>
                    <a:pt x="57721" y="46546"/>
                  </a:lnTo>
                  <a:cubicBezTo>
                    <a:pt x="57721" y="46546"/>
                    <a:pt x="67691" y="40513"/>
                    <a:pt x="67691" y="27559"/>
                  </a:cubicBezTo>
                  <a:cubicBezTo>
                    <a:pt x="67691" y="16701"/>
                    <a:pt x="62865" y="10668"/>
                    <a:pt x="55245" y="10541"/>
                  </a:cubicBezTo>
                  <a:cubicBezTo>
                    <a:pt x="47689" y="10414"/>
                    <a:pt x="43815" y="16828"/>
                    <a:pt x="43117" y="29273"/>
                  </a:cubicBezTo>
                  <a:lnTo>
                    <a:pt x="42862" y="33401"/>
                  </a:lnTo>
                  <a:lnTo>
                    <a:pt x="33592" y="33401"/>
                  </a:lnTo>
                  <a:lnTo>
                    <a:pt x="33337" y="29147"/>
                  </a:lnTo>
                  <a:cubicBezTo>
                    <a:pt x="32766" y="19558"/>
                    <a:pt x="29210" y="13272"/>
                    <a:pt x="22161" y="13272"/>
                  </a:cubicBezTo>
                  <a:cubicBezTo>
                    <a:pt x="14605" y="13272"/>
                    <a:pt x="9144" y="19114"/>
                    <a:pt x="9144" y="27813"/>
                  </a:cubicBezTo>
                  <a:cubicBezTo>
                    <a:pt x="9144" y="36513"/>
                    <a:pt x="13716" y="42101"/>
                    <a:pt x="19748" y="42101"/>
                  </a:cubicBezTo>
                  <a:cubicBezTo>
                    <a:pt x="21145" y="42101"/>
                    <a:pt x="22479" y="41847"/>
                    <a:pt x="23305" y="41529"/>
                  </a:cubicBezTo>
                  <a:lnTo>
                    <a:pt x="24892" y="51689"/>
                  </a:lnTo>
                  <a:cubicBezTo>
                    <a:pt x="24447" y="51943"/>
                    <a:pt x="22860" y="52388"/>
                    <a:pt x="19304" y="52388"/>
                  </a:cubicBezTo>
                  <a:cubicBezTo>
                    <a:pt x="8128" y="52388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1BE58C2A-6948-709A-D54A-6C687D9E20B2}"/>
                </a:ext>
              </a:extLst>
            </p:cNvPr>
            <p:cNvSpPr/>
            <p:nvPr/>
          </p:nvSpPr>
          <p:spPr>
            <a:xfrm>
              <a:off x="8022463" y="4910328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6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1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5 h 92836"/>
                <a:gd name="connsiteX17" fmla="*/ 55626 w 76517"/>
                <a:gd name="connsiteY17" fmla="*/ 0 h 92836"/>
                <a:gd name="connsiteX18" fmla="*/ 76518 w 76517"/>
                <a:gd name="connsiteY18" fmla="*/ 19875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5 h 92836"/>
                <a:gd name="connsiteX22" fmla="*/ 55626 w 76517"/>
                <a:gd name="connsiteY22" fmla="*/ 29845 h 92836"/>
                <a:gd name="connsiteX23" fmla="*/ 67755 w 76517"/>
                <a:gd name="connsiteY23" fmla="*/ 19875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6"/>
                    <a:pt x="22034" y="53276"/>
                  </a:cubicBezTo>
                  <a:cubicBezTo>
                    <a:pt x="34925" y="53276"/>
                    <a:pt x="42926" y="61150"/>
                    <a:pt x="42926" y="73152"/>
                  </a:cubicBezTo>
                  <a:cubicBezTo>
                    <a:pt x="42926" y="85153"/>
                    <a:pt x="34607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2"/>
                    <a:pt x="9334" y="73152"/>
                  </a:cubicBezTo>
                  <a:cubicBezTo>
                    <a:pt x="9334" y="78994"/>
                    <a:pt x="14478" y="83121"/>
                    <a:pt x="22034" y="83121"/>
                  </a:cubicBezTo>
                  <a:cubicBezTo>
                    <a:pt x="29591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5"/>
                  </a:cubicBezTo>
                  <a:cubicBezTo>
                    <a:pt x="34099" y="8064"/>
                    <a:pt x="42672" y="0"/>
                    <a:pt x="55626" y="0"/>
                  </a:cubicBezTo>
                  <a:cubicBezTo>
                    <a:pt x="68580" y="0"/>
                    <a:pt x="76518" y="7874"/>
                    <a:pt x="76518" y="19875"/>
                  </a:cubicBezTo>
                  <a:cubicBezTo>
                    <a:pt x="76518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69" y="9715"/>
                    <a:pt x="42926" y="13716"/>
                    <a:pt x="42926" y="19875"/>
                  </a:cubicBezTo>
                  <a:cubicBezTo>
                    <a:pt x="42926" y="25717"/>
                    <a:pt x="48069" y="29845"/>
                    <a:pt x="55626" y="29845"/>
                  </a:cubicBezTo>
                  <a:cubicBezTo>
                    <a:pt x="63182" y="29845"/>
                    <a:pt x="67755" y="25717"/>
                    <a:pt x="67755" y="19875"/>
                  </a:cubicBezTo>
                  <a:cubicBezTo>
                    <a:pt x="67755" y="13716"/>
                    <a:pt x="62929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E73A9DA-1857-3ABE-D7AE-45E13D996102}"/>
                </a:ext>
              </a:extLst>
            </p:cNvPr>
            <p:cNvSpPr/>
            <p:nvPr/>
          </p:nvSpPr>
          <p:spPr>
            <a:xfrm>
              <a:off x="9558591" y="5409819"/>
              <a:ext cx="75438" cy="29971"/>
            </a:xfrm>
            <a:custGeom>
              <a:avLst/>
              <a:gdLst>
                <a:gd name="connsiteX0" fmla="*/ 11240 w 75438"/>
                <a:gd name="connsiteY0" fmla="*/ 10414 h 29971"/>
                <a:gd name="connsiteX1" fmla="*/ 16510 w 75438"/>
                <a:gd name="connsiteY1" fmla="*/ 29972 h 29971"/>
                <a:gd name="connsiteX2" fmla="*/ 6540 w 75438"/>
                <a:gd name="connsiteY2" fmla="*/ 29972 h 29971"/>
                <a:gd name="connsiteX3" fmla="*/ 0 w 75438"/>
                <a:gd name="connsiteY3" fmla="*/ 1397 h 29971"/>
                <a:gd name="connsiteX4" fmla="*/ 0 w 75438"/>
                <a:gd name="connsiteY4" fmla="*/ 0 h 29971"/>
                <a:gd name="connsiteX5" fmla="*/ 75438 w 75438"/>
                <a:gd name="connsiteY5" fmla="*/ 0 h 29971"/>
                <a:gd name="connsiteX6" fmla="*/ 75438 w 75438"/>
                <a:gd name="connsiteY6" fmla="*/ 10414 h 29971"/>
                <a:gd name="connsiteX7" fmla="*/ 11176 w 75438"/>
                <a:gd name="connsiteY7" fmla="*/ 10414 h 2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1">
                  <a:moveTo>
                    <a:pt x="11240" y="10414"/>
                  </a:moveTo>
                  <a:lnTo>
                    <a:pt x="16510" y="29972"/>
                  </a:lnTo>
                  <a:lnTo>
                    <a:pt x="6540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079EA4A2-7F71-C526-D0C1-BEFB56424E29}"/>
                </a:ext>
              </a:extLst>
            </p:cNvPr>
            <p:cNvSpPr/>
            <p:nvPr/>
          </p:nvSpPr>
          <p:spPr>
            <a:xfrm>
              <a:off x="9557956" y="5338381"/>
              <a:ext cx="76835" cy="55879"/>
            </a:xfrm>
            <a:custGeom>
              <a:avLst/>
              <a:gdLst>
                <a:gd name="connsiteX0" fmla="*/ 51880 w 76835"/>
                <a:gd name="connsiteY0" fmla="*/ 0 h 55879"/>
                <a:gd name="connsiteX1" fmla="*/ 76836 w 76835"/>
                <a:gd name="connsiteY1" fmla="*/ 26162 h 55879"/>
                <a:gd name="connsiteX2" fmla="*/ 39116 w 76835"/>
                <a:gd name="connsiteY2" fmla="*/ 55880 h 55879"/>
                <a:gd name="connsiteX3" fmla="*/ 0 w 76835"/>
                <a:gd name="connsiteY3" fmla="*/ 24321 h 55879"/>
                <a:gd name="connsiteX4" fmla="*/ 8827 w 76835"/>
                <a:gd name="connsiteY4" fmla="*/ 2286 h 55879"/>
                <a:gd name="connsiteX5" fmla="*/ 15431 w 76835"/>
                <a:gd name="connsiteY5" fmla="*/ 8001 h 55879"/>
                <a:gd name="connsiteX6" fmla="*/ 9144 w 76835"/>
                <a:gd name="connsiteY6" fmla="*/ 23685 h 55879"/>
                <a:gd name="connsiteX7" fmla="*/ 38608 w 76835"/>
                <a:gd name="connsiteY7" fmla="*/ 45403 h 55879"/>
                <a:gd name="connsiteX8" fmla="*/ 41022 w 76835"/>
                <a:gd name="connsiteY8" fmla="*/ 45403 h 55879"/>
                <a:gd name="connsiteX9" fmla="*/ 41149 w 76835"/>
                <a:gd name="connsiteY9" fmla="*/ 44958 h 55879"/>
                <a:gd name="connsiteX10" fmla="*/ 28004 w 76835"/>
                <a:gd name="connsiteY10" fmla="*/ 24130 h 55879"/>
                <a:gd name="connsiteX11" fmla="*/ 51880 w 76835"/>
                <a:gd name="connsiteY11" fmla="*/ 0 h 55879"/>
                <a:gd name="connsiteX12" fmla="*/ 51880 w 76835"/>
                <a:gd name="connsiteY12" fmla="*/ 10541 h 55879"/>
                <a:gd name="connsiteX13" fmla="*/ 37275 w 76835"/>
                <a:gd name="connsiteY13" fmla="*/ 26353 h 55879"/>
                <a:gd name="connsiteX14" fmla="*/ 53087 w 76835"/>
                <a:gd name="connsiteY14" fmla="*/ 43942 h 55879"/>
                <a:gd name="connsiteX15" fmla="*/ 67691 w 76835"/>
                <a:gd name="connsiteY15" fmla="*/ 26353 h 55879"/>
                <a:gd name="connsiteX16" fmla="*/ 51880 w 76835"/>
                <a:gd name="connsiteY16" fmla="*/ 10541 h 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" h="55879">
                  <a:moveTo>
                    <a:pt x="51880" y="0"/>
                  </a:moveTo>
                  <a:cubicBezTo>
                    <a:pt x="66866" y="0"/>
                    <a:pt x="76836" y="10604"/>
                    <a:pt x="76836" y="26162"/>
                  </a:cubicBezTo>
                  <a:cubicBezTo>
                    <a:pt x="76836" y="43561"/>
                    <a:pt x="64136" y="55880"/>
                    <a:pt x="39116" y="55880"/>
                  </a:cubicBezTo>
                  <a:cubicBezTo>
                    <a:pt x="15685" y="55880"/>
                    <a:pt x="0" y="43307"/>
                    <a:pt x="0" y="24321"/>
                  </a:cubicBezTo>
                  <a:cubicBezTo>
                    <a:pt x="0" y="11303"/>
                    <a:pt x="5462" y="5207"/>
                    <a:pt x="8827" y="2286"/>
                  </a:cubicBezTo>
                  <a:lnTo>
                    <a:pt x="15431" y="8001"/>
                  </a:lnTo>
                  <a:cubicBezTo>
                    <a:pt x="13272" y="9842"/>
                    <a:pt x="9144" y="14415"/>
                    <a:pt x="9144" y="23685"/>
                  </a:cubicBezTo>
                  <a:cubicBezTo>
                    <a:pt x="9144" y="36576"/>
                    <a:pt x="20892" y="45403"/>
                    <a:pt x="38608" y="45403"/>
                  </a:cubicBezTo>
                  <a:lnTo>
                    <a:pt x="41022" y="45403"/>
                  </a:lnTo>
                  <a:lnTo>
                    <a:pt x="41149" y="44958"/>
                  </a:lnTo>
                  <a:cubicBezTo>
                    <a:pt x="37719" y="44386"/>
                    <a:pt x="28004" y="39370"/>
                    <a:pt x="28004" y="24130"/>
                  </a:cubicBezTo>
                  <a:cubicBezTo>
                    <a:pt x="28004" y="10414"/>
                    <a:pt x="37592" y="0"/>
                    <a:pt x="51880" y="0"/>
                  </a:cubicBezTo>
                  <a:close/>
                  <a:moveTo>
                    <a:pt x="51880" y="10541"/>
                  </a:moveTo>
                  <a:cubicBezTo>
                    <a:pt x="43053" y="10541"/>
                    <a:pt x="37275" y="16828"/>
                    <a:pt x="37275" y="26353"/>
                  </a:cubicBezTo>
                  <a:cubicBezTo>
                    <a:pt x="37275" y="36893"/>
                    <a:pt x="43688" y="43815"/>
                    <a:pt x="53087" y="43942"/>
                  </a:cubicBezTo>
                  <a:cubicBezTo>
                    <a:pt x="62548" y="41529"/>
                    <a:pt x="67691" y="36068"/>
                    <a:pt x="67691" y="26353"/>
                  </a:cubicBezTo>
                  <a:cubicBezTo>
                    <a:pt x="67691" y="16637"/>
                    <a:pt x="61405" y="10541"/>
                    <a:pt x="51880" y="1054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64AFA1A6-F6D1-2258-0050-A4AD206C59B8}"/>
                </a:ext>
              </a:extLst>
            </p:cNvPr>
            <p:cNvSpPr/>
            <p:nvPr/>
          </p:nvSpPr>
          <p:spPr>
            <a:xfrm>
              <a:off x="9621393" y="5314188"/>
              <a:ext cx="13334" cy="13334"/>
            </a:xfrm>
            <a:custGeom>
              <a:avLst/>
              <a:gdLst>
                <a:gd name="connsiteX0" fmla="*/ 0 w 13334"/>
                <a:gd name="connsiteY0" fmla="*/ 6604 h 13334"/>
                <a:gd name="connsiteX1" fmla="*/ 6731 w 13334"/>
                <a:gd name="connsiteY1" fmla="*/ 0 h 13334"/>
                <a:gd name="connsiteX2" fmla="*/ 13335 w 13334"/>
                <a:gd name="connsiteY2" fmla="*/ 6604 h 13334"/>
                <a:gd name="connsiteX3" fmla="*/ 6731 w 13334"/>
                <a:gd name="connsiteY3" fmla="*/ 13335 h 13334"/>
                <a:gd name="connsiteX4" fmla="*/ 0 w 13334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4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AE45B8D5-FA43-75CD-0968-44F17EA7AD0B}"/>
                </a:ext>
              </a:extLst>
            </p:cNvPr>
            <p:cNvSpPr/>
            <p:nvPr/>
          </p:nvSpPr>
          <p:spPr>
            <a:xfrm>
              <a:off x="9558591" y="5281676"/>
              <a:ext cx="75438" cy="29908"/>
            </a:xfrm>
            <a:custGeom>
              <a:avLst/>
              <a:gdLst>
                <a:gd name="connsiteX0" fmla="*/ 11240 w 75438"/>
                <a:gd name="connsiteY0" fmla="*/ 10351 h 29908"/>
                <a:gd name="connsiteX1" fmla="*/ 16510 w 75438"/>
                <a:gd name="connsiteY1" fmla="*/ 29908 h 29908"/>
                <a:gd name="connsiteX2" fmla="*/ 6540 w 75438"/>
                <a:gd name="connsiteY2" fmla="*/ 29908 h 29908"/>
                <a:gd name="connsiteX3" fmla="*/ 0 w 75438"/>
                <a:gd name="connsiteY3" fmla="*/ 1333 h 29908"/>
                <a:gd name="connsiteX4" fmla="*/ 0 w 75438"/>
                <a:gd name="connsiteY4" fmla="*/ 0 h 29908"/>
                <a:gd name="connsiteX5" fmla="*/ 75438 w 75438"/>
                <a:gd name="connsiteY5" fmla="*/ 0 h 29908"/>
                <a:gd name="connsiteX6" fmla="*/ 75438 w 75438"/>
                <a:gd name="connsiteY6" fmla="*/ 10414 h 29908"/>
                <a:gd name="connsiteX7" fmla="*/ 11176 w 75438"/>
                <a:gd name="connsiteY7" fmla="*/ 10414 h 2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08">
                  <a:moveTo>
                    <a:pt x="11240" y="10351"/>
                  </a:moveTo>
                  <a:lnTo>
                    <a:pt x="16510" y="29908"/>
                  </a:lnTo>
                  <a:lnTo>
                    <a:pt x="6540" y="29908"/>
                  </a:lnTo>
                  <a:lnTo>
                    <a:pt x="0" y="1333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D9A3E371-5F8E-273A-ABD0-1D77F4E8F588}"/>
                </a:ext>
              </a:extLst>
            </p:cNvPr>
            <p:cNvSpPr/>
            <p:nvPr/>
          </p:nvSpPr>
          <p:spPr>
            <a:xfrm>
              <a:off x="9558655" y="5217286"/>
              <a:ext cx="75438" cy="50863"/>
            </a:xfrm>
            <a:custGeom>
              <a:avLst/>
              <a:gdLst>
                <a:gd name="connsiteX0" fmla="*/ 8763 w 75438"/>
                <a:gd name="connsiteY0" fmla="*/ 64 h 50863"/>
                <a:gd name="connsiteX1" fmla="*/ 75438 w 75438"/>
                <a:gd name="connsiteY1" fmla="*/ 29083 h 50863"/>
                <a:gd name="connsiteX2" fmla="*/ 75438 w 75438"/>
                <a:gd name="connsiteY2" fmla="*/ 39815 h 50863"/>
                <a:gd name="connsiteX3" fmla="*/ 14732 w 75438"/>
                <a:gd name="connsiteY3" fmla="*/ 12573 h 50863"/>
                <a:gd name="connsiteX4" fmla="*/ 8889 w 75438"/>
                <a:gd name="connsiteY4" fmla="*/ 9716 h 50863"/>
                <a:gd name="connsiteX5" fmla="*/ 8572 w 75438"/>
                <a:gd name="connsiteY5" fmla="*/ 9970 h 50863"/>
                <a:gd name="connsiteX6" fmla="*/ 8826 w 75438"/>
                <a:gd name="connsiteY6" fmla="*/ 16701 h 50863"/>
                <a:gd name="connsiteX7" fmla="*/ 8826 w 75438"/>
                <a:gd name="connsiteY7" fmla="*/ 41592 h 50863"/>
                <a:gd name="connsiteX8" fmla="*/ 19240 w 75438"/>
                <a:gd name="connsiteY8" fmla="*/ 41592 h 50863"/>
                <a:gd name="connsiteX9" fmla="*/ 19240 w 75438"/>
                <a:gd name="connsiteY9" fmla="*/ 50864 h 50863"/>
                <a:gd name="connsiteX10" fmla="*/ 0 w 75438"/>
                <a:gd name="connsiteY10" fmla="*/ 50864 h 50863"/>
                <a:gd name="connsiteX11" fmla="*/ 0 w 75438"/>
                <a:gd name="connsiteY11" fmla="*/ 0 h 50863"/>
                <a:gd name="connsiteX12" fmla="*/ 8826 w 75438"/>
                <a:gd name="connsiteY12" fmla="*/ 0 h 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38" h="50863">
                  <a:moveTo>
                    <a:pt x="8763" y="64"/>
                  </a:moveTo>
                  <a:lnTo>
                    <a:pt x="75438" y="29083"/>
                  </a:lnTo>
                  <a:lnTo>
                    <a:pt x="75438" y="39815"/>
                  </a:lnTo>
                  <a:lnTo>
                    <a:pt x="14732" y="12573"/>
                  </a:lnTo>
                  <a:cubicBezTo>
                    <a:pt x="11874" y="11303"/>
                    <a:pt x="9017" y="9842"/>
                    <a:pt x="8889" y="9716"/>
                  </a:cubicBezTo>
                  <a:lnTo>
                    <a:pt x="8572" y="9970"/>
                  </a:lnTo>
                  <a:cubicBezTo>
                    <a:pt x="8699" y="10985"/>
                    <a:pt x="8826" y="13526"/>
                    <a:pt x="8826" y="16701"/>
                  </a:cubicBezTo>
                  <a:lnTo>
                    <a:pt x="8826" y="41592"/>
                  </a:lnTo>
                  <a:lnTo>
                    <a:pt x="19240" y="41592"/>
                  </a:lnTo>
                  <a:lnTo>
                    <a:pt x="19240" y="50864"/>
                  </a:lnTo>
                  <a:lnTo>
                    <a:pt x="0" y="50864"/>
                  </a:lnTo>
                  <a:lnTo>
                    <a:pt x="0" y="0"/>
                  </a:lnTo>
                  <a:lnTo>
                    <a:pt x="8826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2BFED39C-42E9-F794-3AB2-C3B6488F33D6}"/>
                </a:ext>
              </a:extLst>
            </p:cNvPr>
            <p:cNvSpPr/>
            <p:nvPr/>
          </p:nvSpPr>
          <p:spPr>
            <a:xfrm>
              <a:off x="9557956" y="5118353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7 w 76517"/>
                <a:gd name="connsiteY2" fmla="*/ 58420 h 92836"/>
                <a:gd name="connsiteX3" fmla="*/ 76137 w 76517"/>
                <a:gd name="connsiteY3" fmla="*/ 68263 h 92836"/>
                <a:gd name="connsiteX4" fmla="*/ 0 w 76517"/>
                <a:gd name="connsiteY4" fmla="*/ 33718 h 92836"/>
                <a:gd name="connsiteX5" fmla="*/ 22035 w 76517"/>
                <a:gd name="connsiteY5" fmla="*/ 92837 h 92836"/>
                <a:gd name="connsiteX6" fmla="*/ 572 w 76517"/>
                <a:gd name="connsiteY6" fmla="*/ 73152 h 92836"/>
                <a:gd name="connsiteX7" fmla="*/ 22035 w 76517"/>
                <a:gd name="connsiteY7" fmla="*/ 53277 h 92836"/>
                <a:gd name="connsiteX8" fmla="*/ 42926 w 76517"/>
                <a:gd name="connsiteY8" fmla="*/ 73152 h 92836"/>
                <a:gd name="connsiteX9" fmla="*/ 22035 w 76517"/>
                <a:gd name="connsiteY9" fmla="*/ 92837 h 92836"/>
                <a:gd name="connsiteX10" fmla="*/ 22035 w 76517"/>
                <a:gd name="connsiteY10" fmla="*/ 62992 h 92836"/>
                <a:gd name="connsiteX11" fmla="*/ 9335 w 76517"/>
                <a:gd name="connsiteY11" fmla="*/ 73152 h 92836"/>
                <a:gd name="connsiteX12" fmla="*/ 22035 w 76517"/>
                <a:gd name="connsiteY12" fmla="*/ 83122 h 92836"/>
                <a:gd name="connsiteX13" fmla="*/ 34163 w 76517"/>
                <a:gd name="connsiteY13" fmla="*/ 73152 h 92836"/>
                <a:gd name="connsiteX14" fmla="*/ 22035 w 76517"/>
                <a:gd name="connsiteY14" fmla="*/ 62992 h 92836"/>
                <a:gd name="connsiteX15" fmla="*/ 55626 w 76517"/>
                <a:gd name="connsiteY15" fmla="*/ 39561 h 92836"/>
                <a:gd name="connsiteX16" fmla="*/ 34100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1 h 92836"/>
                <a:gd name="connsiteX20" fmla="*/ 55626 w 76517"/>
                <a:gd name="connsiteY20" fmla="*/ 9716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6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7" y="58420"/>
                  </a:lnTo>
                  <a:lnTo>
                    <a:pt x="76137" y="68263"/>
                  </a:lnTo>
                  <a:lnTo>
                    <a:pt x="0" y="33718"/>
                  </a:lnTo>
                  <a:close/>
                  <a:moveTo>
                    <a:pt x="22035" y="92837"/>
                  </a:moveTo>
                  <a:cubicBezTo>
                    <a:pt x="9144" y="92837"/>
                    <a:pt x="572" y="84963"/>
                    <a:pt x="572" y="73152"/>
                  </a:cubicBezTo>
                  <a:cubicBezTo>
                    <a:pt x="572" y="61341"/>
                    <a:pt x="9144" y="53277"/>
                    <a:pt x="22035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8" y="92837"/>
                    <a:pt x="22035" y="92837"/>
                  </a:cubicBezTo>
                  <a:close/>
                  <a:moveTo>
                    <a:pt x="22035" y="62992"/>
                  </a:moveTo>
                  <a:cubicBezTo>
                    <a:pt x="14478" y="62992"/>
                    <a:pt x="9335" y="66993"/>
                    <a:pt x="9335" y="73152"/>
                  </a:cubicBezTo>
                  <a:cubicBezTo>
                    <a:pt x="9335" y="78994"/>
                    <a:pt x="14478" y="83122"/>
                    <a:pt x="22035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3"/>
                    <a:pt x="29338" y="62992"/>
                    <a:pt x="22035" y="62992"/>
                  </a:cubicBezTo>
                  <a:close/>
                  <a:moveTo>
                    <a:pt x="55626" y="39561"/>
                  </a:moveTo>
                  <a:cubicBezTo>
                    <a:pt x="42673" y="39561"/>
                    <a:pt x="34100" y="31687"/>
                    <a:pt x="34100" y="19876"/>
                  </a:cubicBezTo>
                  <a:cubicBezTo>
                    <a:pt x="34100" y="8065"/>
                    <a:pt x="42673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200" y="39561"/>
                    <a:pt x="55626" y="39561"/>
                  </a:cubicBezTo>
                  <a:close/>
                  <a:moveTo>
                    <a:pt x="55626" y="9716"/>
                  </a:moveTo>
                  <a:cubicBezTo>
                    <a:pt x="48070" y="9716"/>
                    <a:pt x="42926" y="13716"/>
                    <a:pt x="42926" y="19876"/>
                  </a:cubicBezTo>
                  <a:cubicBezTo>
                    <a:pt x="42926" y="25718"/>
                    <a:pt x="48070" y="29845"/>
                    <a:pt x="55626" y="29845"/>
                  </a:cubicBezTo>
                  <a:cubicBezTo>
                    <a:pt x="63183" y="29845"/>
                    <a:pt x="67755" y="25718"/>
                    <a:pt x="67755" y="19876"/>
                  </a:cubicBezTo>
                  <a:cubicBezTo>
                    <a:pt x="67755" y="13716"/>
                    <a:pt x="62929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19DC83F3-997F-3971-D28C-1AA34964F999}"/>
              </a:ext>
            </a:extLst>
          </p:cNvPr>
          <p:cNvGrpSpPr/>
          <p:nvPr/>
        </p:nvGrpSpPr>
        <p:grpSpPr>
          <a:xfrm>
            <a:off x="3614674" y="5138610"/>
            <a:ext cx="6227444" cy="481964"/>
            <a:chOff x="3614674" y="5138610"/>
            <a:chExt cx="6227444" cy="481964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6110921F-3F1B-11FD-3035-EEA32EFE1CD3}"/>
                </a:ext>
              </a:extLst>
            </p:cNvPr>
            <p:cNvSpPr/>
            <p:nvPr/>
          </p:nvSpPr>
          <p:spPr>
            <a:xfrm>
              <a:off x="3615436" y="5569711"/>
              <a:ext cx="75438" cy="50863"/>
            </a:xfrm>
            <a:custGeom>
              <a:avLst/>
              <a:gdLst>
                <a:gd name="connsiteX0" fmla="*/ 8763 w 75438"/>
                <a:gd name="connsiteY0" fmla="*/ 64 h 50863"/>
                <a:gd name="connsiteX1" fmla="*/ 75438 w 75438"/>
                <a:gd name="connsiteY1" fmla="*/ 29083 h 50863"/>
                <a:gd name="connsiteX2" fmla="*/ 75438 w 75438"/>
                <a:gd name="connsiteY2" fmla="*/ 39815 h 50863"/>
                <a:gd name="connsiteX3" fmla="*/ 14732 w 75438"/>
                <a:gd name="connsiteY3" fmla="*/ 12573 h 50863"/>
                <a:gd name="connsiteX4" fmla="*/ 8890 w 75438"/>
                <a:gd name="connsiteY4" fmla="*/ 9716 h 50863"/>
                <a:gd name="connsiteX5" fmla="*/ 8573 w 75438"/>
                <a:gd name="connsiteY5" fmla="*/ 9970 h 50863"/>
                <a:gd name="connsiteX6" fmla="*/ 8827 w 75438"/>
                <a:gd name="connsiteY6" fmla="*/ 16701 h 50863"/>
                <a:gd name="connsiteX7" fmla="*/ 8827 w 75438"/>
                <a:gd name="connsiteY7" fmla="*/ 41592 h 50863"/>
                <a:gd name="connsiteX8" fmla="*/ 19241 w 75438"/>
                <a:gd name="connsiteY8" fmla="*/ 41592 h 50863"/>
                <a:gd name="connsiteX9" fmla="*/ 19241 w 75438"/>
                <a:gd name="connsiteY9" fmla="*/ 50864 h 50863"/>
                <a:gd name="connsiteX10" fmla="*/ 0 w 75438"/>
                <a:gd name="connsiteY10" fmla="*/ 50864 h 50863"/>
                <a:gd name="connsiteX11" fmla="*/ 0 w 75438"/>
                <a:gd name="connsiteY11" fmla="*/ 0 h 50863"/>
                <a:gd name="connsiteX12" fmla="*/ 8827 w 75438"/>
                <a:gd name="connsiteY12" fmla="*/ 0 h 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38" h="50863">
                  <a:moveTo>
                    <a:pt x="8763" y="64"/>
                  </a:moveTo>
                  <a:lnTo>
                    <a:pt x="75438" y="29083"/>
                  </a:lnTo>
                  <a:lnTo>
                    <a:pt x="75438" y="39815"/>
                  </a:lnTo>
                  <a:lnTo>
                    <a:pt x="14732" y="12573"/>
                  </a:lnTo>
                  <a:cubicBezTo>
                    <a:pt x="11874" y="11303"/>
                    <a:pt x="9017" y="9842"/>
                    <a:pt x="8890" y="9716"/>
                  </a:cubicBezTo>
                  <a:lnTo>
                    <a:pt x="8573" y="9970"/>
                  </a:lnTo>
                  <a:cubicBezTo>
                    <a:pt x="8699" y="10985"/>
                    <a:pt x="8827" y="13526"/>
                    <a:pt x="8827" y="16701"/>
                  </a:cubicBezTo>
                  <a:lnTo>
                    <a:pt x="8827" y="41592"/>
                  </a:lnTo>
                  <a:lnTo>
                    <a:pt x="19241" y="41592"/>
                  </a:lnTo>
                  <a:lnTo>
                    <a:pt x="19241" y="50864"/>
                  </a:lnTo>
                  <a:lnTo>
                    <a:pt x="0" y="50864"/>
                  </a:lnTo>
                  <a:lnTo>
                    <a:pt x="0" y="0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AB6CA72-C406-2E1C-322D-778EDAD3C668}"/>
                </a:ext>
              </a:extLst>
            </p:cNvPr>
            <p:cNvSpPr/>
            <p:nvPr/>
          </p:nvSpPr>
          <p:spPr>
            <a:xfrm>
              <a:off x="3678174" y="5555234"/>
              <a:ext cx="13335" cy="13334"/>
            </a:xfrm>
            <a:custGeom>
              <a:avLst/>
              <a:gdLst>
                <a:gd name="connsiteX0" fmla="*/ 0 w 13335"/>
                <a:gd name="connsiteY0" fmla="*/ 6604 h 13334"/>
                <a:gd name="connsiteX1" fmla="*/ 6731 w 13335"/>
                <a:gd name="connsiteY1" fmla="*/ 0 h 13334"/>
                <a:gd name="connsiteX2" fmla="*/ 13335 w 13335"/>
                <a:gd name="connsiteY2" fmla="*/ 6604 h 13334"/>
                <a:gd name="connsiteX3" fmla="*/ 6731 w 13335"/>
                <a:gd name="connsiteY3" fmla="*/ 13335 h 13334"/>
                <a:gd name="connsiteX4" fmla="*/ 0 w 13335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4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0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0CDD674-6BE9-08C4-A015-F5618B13E10C}"/>
                </a:ext>
              </a:extLst>
            </p:cNvPr>
            <p:cNvSpPr/>
            <p:nvPr/>
          </p:nvSpPr>
          <p:spPr>
            <a:xfrm>
              <a:off x="3614738" y="5490019"/>
              <a:ext cx="76834" cy="55879"/>
            </a:xfrm>
            <a:custGeom>
              <a:avLst/>
              <a:gdLst>
                <a:gd name="connsiteX0" fmla="*/ 51879 w 76834"/>
                <a:gd name="connsiteY0" fmla="*/ 0 h 55879"/>
                <a:gd name="connsiteX1" fmla="*/ 76835 w 76834"/>
                <a:gd name="connsiteY1" fmla="*/ 26162 h 55879"/>
                <a:gd name="connsiteX2" fmla="*/ 39116 w 76834"/>
                <a:gd name="connsiteY2" fmla="*/ 55880 h 55879"/>
                <a:gd name="connsiteX3" fmla="*/ 0 w 76834"/>
                <a:gd name="connsiteY3" fmla="*/ 24321 h 55879"/>
                <a:gd name="connsiteX4" fmla="*/ 8827 w 76834"/>
                <a:gd name="connsiteY4" fmla="*/ 2286 h 55879"/>
                <a:gd name="connsiteX5" fmla="*/ 15430 w 76834"/>
                <a:gd name="connsiteY5" fmla="*/ 8001 h 55879"/>
                <a:gd name="connsiteX6" fmla="*/ 9144 w 76834"/>
                <a:gd name="connsiteY6" fmla="*/ 23685 h 55879"/>
                <a:gd name="connsiteX7" fmla="*/ 38608 w 76834"/>
                <a:gd name="connsiteY7" fmla="*/ 45402 h 55879"/>
                <a:gd name="connsiteX8" fmla="*/ 41021 w 76834"/>
                <a:gd name="connsiteY8" fmla="*/ 45402 h 55879"/>
                <a:gd name="connsiteX9" fmla="*/ 41148 w 76834"/>
                <a:gd name="connsiteY9" fmla="*/ 44958 h 55879"/>
                <a:gd name="connsiteX10" fmla="*/ 28003 w 76834"/>
                <a:gd name="connsiteY10" fmla="*/ 24130 h 55879"/>
                <a:gd name="connsiteX11" fmla="*/ 51879 w 76834"/>
                <a:gd name="connsiteY11" fmla="*/ 0 h 55879"/>
                <a:gd name="connsiteX12" fmla="*/ 51879 w 76834"/>
                <a:gd name="connsiteY12" fmla="*/ 10541 h 55879"/>
                <a:gd name="connsiteX13" fmla="*/ 37274 w 76834"/>
                <a:gd name="connsiteY13" fmla="*/ 26289 h 55879"/>
                <a:gd name="connsiteX14" fmla="*/ 53086 w 76834"/>
                <a:gd name="connsiteY14" fmla="*/ 43878 h 55879"/>
                <a:gd name="connsiteX15" fmla="*/ 67691 w 76834"/>
                <a:gd name="connsiteY15" fmla="*/ 26289 h 55879"/>
                <a:gd name="connsiteX16" fmla="*/ 51879 w 76834"/>
                <a:gd name="connsiteY16" fmla="*/ 10541 h 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4" h="55879">
                  <a:moveTo>
                    <a:pt x="51879" y="0"/>
                  </a:moveTo>
                  <a:cubicBezTo>
                    <a:pt x="66866" y="0"/>
                    <a:pt x="76835" y="10604"/>
                    <a:pt x="76835" y="26162"/>
                  </a:cubicBezTo>
                  <a:cubicBezTo>
                    <a:pt x="76835" y="43561"/>
                    <a:pt x="64135" y="55880"/>
                    <a:pt x="39116" y="55880"/>
                  </a:cubicBezTo>
                  <a:cubicBezTo>
                    <a:pt x="15684" y="55880"/>
                    <a:pt x="0" y="43307"/>
                    <a:pt x="0" y="24321"/>
                  </a:cubicBezTo>
                  <a:cubicBezTo>
                    <a:pt x="0" y="11303"/>
                    <a:pt x="5461" y="5207"/>
                    <a:pt x="8827" y="2286"/>
                  </a:cubicBezTo>
                  <a:lnTo>
                    <a:pt x="15430" y="8001"/>
                  </a:lnTo>
                  <a:cubicBezTo>
                    <a:pt x="13272" y="9842"/>
                    <a:pt x="9144" y="14415"/>
                    <a:pt x="9144" y="23685"/>
                  </a:cubicBezTo>
                  <a:cubicBezTo>
                    <a:pt x="9144" y="36576"/>
                    <a:pt x="20891" y="45402"/>
                    <a:pt x="38608" y="45402"/>
                  </a:cubicBezTo>
                  <a:lnTo>
                    <a:pt x="41021" y="45402"/>
                  </a:lnTo>
                  <a:lnTo>
                    <a:pt x="41148" y="44958"/>
                  </a:lnTo>
                  <a:cubicBezTo>
                    <a:pt x="37719" y="44386"/>
                    <a:pt x="28003" y="39370"/>
                    <a:pt x="28003" y="24130"/>
                  </a:cubicBezTo>
                  <a:cubicBezTo>
                    <a:pt x="28003" y="10414"/>
                    <a:pt x="37592" y="0"/>
                    <a:pt x="51879" y="0"/>
                  </a:cubicBezTo>
                  <a:close/>
                  <a:moveTo>
                    <a:pt x="51879" y="10541"/>
                  </a:moveTo>
                  <a:cubicBezTo>
                    <a:pt x="43053" y="10541"/>
                    <a:pt x="37274" y="16827"/>
                    <a:pt x="37274" y="26289"/>
                  </a:cubicBezTo>
                  <a:cubicBezTo>
                    <a:pt x="37274" y="36830"/>
                    <a:pt x="43688" y="43752"/>
                    <a:pt x="53086" y="43878"/>
                  </a:cubicBezTo>
                  <a:cubicBezTo>
                    <a:pt x="62547" y="41465"/>
                    <a:pt x="67691" y="36004"/>
                    <a:pt x="67691" y="26289"/>
                  </a:cubicBezTo>
                  <a:cubicBezTo>
                    <a:pt x="67691" y="16573"/>
                    <a:pt x="61404" y="10541"/>
                    <a:pt x="51879" y="1054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9E2ACD2-A4CC-1226-1E82-2CD77E285308}"/>
                </a:ext>
              </a:extLst>
            </p:cNvPr>
            <p:cNvSpPr/>
            <p:nvPr/>
          </p:nvSpPr>
          <p:spPr>
            <a:xfrm>
              <a:off x="3614674" y="5424423"/>
              <a:ext cx="76898" cy="55753"/>
            </a:xfrm>
            <a:custGeom>
              <a:avLst/>
              <a:gdLst>
                <a:gd name="connsiteX0" fmla="*/ 37783 w 76898"/>
                <a:gd name="connsiteY0" fmla="*/ 0 h 55753"/>
                <a:gd name="connsiteX1" fmla="*/ 76898 w 76898"/>
                <a:gd name="connsiteY1" fmla="*/ 31305 h 55753"/>
                <a:gd name="connsiteX2" fmla="*/ 68072 w 76898"/>
                <a:gd name="connsiteY2" fmla="*/ 53467 h 55753"/>
                <a:gd name="connsiteX3" fmla="*/ 61532 w 76898"/>
                <a:gd name="connsiteY3" fmla="*/ 47625 h 55753"/>
                <a:gd name="connsiteX4" fmla="*/ 67691 w 76898"/>
                <a:gd name="connsiteY4" fmla="*/ 32067 h 55753"/>
                <a:gd name="connsiteX5" fmla="*/ 38164 w 76898"/>
                <a:gd name="connsiteY5" fmla="*/ 10478 h 55753"/>
                <a:gd name="connsiteX6" fmla="*/ 36004 w 76898"/>
                <a:gd name="connsiteY6" fmla="*/ 10478 h 55753"/>
                <a:gd name="connsiteX7" fmla="*/ 35878 w 76898"/>
                <a:gd name="connsiteY7" fmla="*/ 10922 h 55753"/>
                <a:gd name="connsiteX8" fmla="*/ 48768 w 76898"/>
                <a:gd name="connsiteY8" fmla="*/ 31623 h 55753"/>
                <a:gd name="connsiteX9" fmla="*/ 24892 w 76898"/>
                <a:gd name="connsiteY9" fmla="*/ 55753 h 55753"/>
                <a:gd name="connsiteX10" fmla="*/ 0 w 76898"/>
                <a:gd name="connsiteY10" fmla="*/ 29591 h 55753"/>
                <a:gd name="connsiteX11" fmla="*/ 37719 w 76898"/>
                <a:gd name="connsiteY11" fmla="*/ 0 h 55753"/>
                <a:gd name="connsiteX12" fmla="*/ 23812 w 76898"/>
                <a:gd name="connsiteY12" fmla="*/ 12002 h 55753"/>
                <a:gd name="connsiteX13" fmla="*/ 9208 w 76898"/>
                <a:gd name="connsiteY13" fmla="*/ 29464 h 55753"/>
                <a:gd name="connsiteX14" fmla="*/ 24955 w 76898"/>
                <a:gd name="connsiteY14" fmla="*/ 45276 h 55753"/>
                <a:gd name="connsiteX15" fmla="*/ 39687 w 76898"/>
                <a:gd name="connsiteY15" fmla="*/ 29464 h 55753"/>
                <a:gd name="connsiteX16" fmla="*/ 23812 w 76898"/>
                <a:gd name="connsiteY16" fmla="*/ 12002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98" h="55753">
                  <a:moveTo>
                    <a:pt x="37783" y="0"/>
                  </a:moveTo>
                  <a:cubicBezTo>
                    <a:pt x="61214" y="0"/>
                    <a:pt x="76898" y="12319"/>
                    <a:pt x="76898" y="31305"/>
                  </a:cubicBezTo>
                  <a:cubicBezTo>
                    <a:pt x="76898" y="44323"/>
                    <a:pt x="71501" y="50483"/>
                    <a:pt x="68072" y="53467"/>
                  </a:cubicBezTo>
                  <a:lnTo>
                    <a:pt x="61532" y="47625"/>
                  </a:lnTo>
                  <a:cubicBezTo>
                    <a:pt x="63691" y="45784"/>
                    <a:pt x="67691" y="41211"/>
                    <a:pt x="67691" y="32067"/>
                  </a:cubicBezTo>
                  <a:cubicBezTo>
                    <a:pt x="67691" y="19177"/>
                    <a:pt x="55817" y="10478"/>
                    <a:pt x="38164" y="10478"/>
                  </a:cubicBezTo>
                  <a:lnTo>
                    <a:pt x="36004" y="10478"/>
                  </a:lnTo>
                  <a:lnTo>
                    <a:pt x="35878" y="10922"/>
                  </a:lnTo>
                  <a:cubicBezTo>
                    <a:pt x="39053" y="11493"/>
                    <a:pt x="48768" y="16383"/>
                    <a:pt x="48768" y="31623"/>
                  </a:cubicBezTo>
                  <a:cubicBezTo>
                    <a:pt x="48768" y="45339"/>
                    <a:pt x="39179" y="55753"/>
                    <a:pt x="24892" y="55753"/>
                  </a:cubicBezTo>
                  <a:cubicBezTo>
                    <a:pt x="10604" y="55753"/>
                    <a:pt x="0" y="45148"/>
                    <a:pt x="0" y="29591"/>
                  </a:cubicBezTo>
                  <a:cubicBezTo>
                    <a:pt x="0" y="12129"/>
                    <a:pt x="12700" y="0"/>
                    <a:pt x="37719" y="0"/>
                  </a:cubicBezTo>
                  <a:close/>
                  <a:moveTo>
                    <a:pt x="23812" y="12002"/>
                  </a:moveTo>
                  <a:cubicBezTo>
                    <a:pt x="14287" y="14415"/>
                    <a:pt x="9208" y="19748"/>
                    <a:pt x="9208" y="29464"/>
                  </a:cubicBezTo>
                  <a:cubicBezTo>
                    <a:pt x="9208" y="38608"/>
                    <a:pt x="15621" y="45276"/>
                    <a:pt x="24955" y="45276"/>
                  </a:cubicBezTo>
                  <a:cubicBezTo>
                    <a:pt x="33655" y="45276"/>
                    <a:pt x="39687" y="38862"/>
                    <a:pt x="39687" y="29464"/>
                  </a:cubicBezTo>
                  <a:cubicBezTo>
                    <a:pt x="39687" y="19050"/>
                    <a:pt x="33147" y="12065"/>
                    <a:pt x="23812" y="12002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A2D58119-D671-C315-09D9-434B020D7260}"/>
                </a:ext>
              </a:extLst>
            </p:cNvPr>
            <p:cNvSpPr/>
            <p:nvPr/>
          </p:nvSpPr>
          <p:spPr>
            <a:xfrm>
              <a:off x="3614738" y="5322315"/>
              <a:ext cx="76517" cy="92837"/>
            </a:xfrm>
            <a:custGeom>
              <a:avLst/>
              <a:gdLst>
                <a:gd name="connsiteX0" fmla="*/ 0 w 76517"/>
                <a:gd name="connsiteY0" fmla="*/ 33718 h 92837"/>
                <a:gd name="connsiteX1" fmla="*/ 0 w 76517"/>
                <a:gd name="connsiteY1" fmla="*/ 24003 h 92837"/>
                <a:gd name="connsiteX2" fmla="*/ 76136 w 76517"/>
                <a:gd name="connsiteY2" fmla="*/ 58420 h 92837"/>
                <a:gd name="connsiteX3" fmla="*/ 76136 w 76517"/>
                <a:gd name="connsiteY3" fmla="*/ 68263 h 92837"/>
                <a:gd name="connsiteX4" fmla="*/ 0 w 76517"/>
                <a:gd name="connsiteY4" fmla="*/ 33718 h 92837"/>
                <a:gd name="connsiteX5" fmla="*/ 22034 w 76517"/>
                <a:gd name="connsiteY5" fmla="*/ 92837 h 92837"/>
                <a:gd name="connsiteX6" fmla="*/ 572 w 76517"/>
                <a:gd name="connsiteY6" fmla="*/ 73152 h 92837"/>
                <a:gd name="connsiteX7" fmla="*/ 22034 w 76517"/>
                <a:gd name="connsiteY7" fmla="*/ 53277 h 92837"/>
                <a:gd name="connsiteX8" fmla="*/ 42926 w 76517"/>
                <a:gd name="connsiteY8" fmla="*/ 73152 h 92837"/>
                <a:gd name="connsiteX9" fmla="*/ 22034 w 76517"/>
                <a:gd name="connsiteY9" fmla="*/ 92837 h 92837"/>
                <a:gd name="connsiteX10" fmla="*/ 22034 w 76517"/>
                <a:gd name="connsiteY10" fmla="*/ 62992 h 92837"/>
                <a:gd name="connsiteX11" fmla="*/ 9334 w 76517"/>
                <a:gd name="connsiteY11" fmla="*/ 73152 h 92837"/>
                <a:gd name="connsiteX12" fmla="*/ 22034 w 76517"/>
                <a:gd name="connsiteY12" fmla="*/ 83122 h 92837"/>
                <a:gd name="connsiteX13" fmla="*/ 34163 w 76517"/>
                <a:gd name="connsiteY13" fmla="*/ 73152 h 92837"/>
                <a:gd name="connsiteX14" fmla="*/ 22034 w 76517"/>
                <a:gd name="connsiteY14" fmla="*/ 62992 h 92837"/>
                <a:gd name="connsiteX15" fmla="*/ 55626 w 76517"/>
                <a:gd name="connsiteY15" fmla="*/ 39561 h 92837"/>
                <a:gd name="connsiteX16" fmla="*/ 34099 w 76517"/>
                <a:gd name="connsiteY16" fmla="*/ 19876 h 92837"/>
                <a:gd name="connsiteX17" fmla="*/ 55626 w 76517"/>
                <a:gd name="connsiteY17" fmla="*/ 0 h 92837"/>
                <a:gd name="connsiteX18" fmla="*/ 76517 w 76517"/>
                <a:gd name="connsiteY18" fmla="*/ 19876 h 92837"/>
                <a:gd name="connsiteX19" fmla="*/ 55626 w 76517"/>
                <a:gd name="connsiteY19" fmla="*/ 39561 h 92837"/>
                <a:gd name="connsiteX20" fmla="*/ 55626 w 76517"/>
                <a:gd name="connsiteY20" fmla="*/ 9716 h 92837"/>
                <a:gd name="connsiteX21" fmla="*/ 42926 w 76517"/>
                <a:gd name="connsiteY21" fmla="*/ 19876 h 92837"/>
                <a:gd name="connsiteX22" fmla="*/ 55626 w 76517"/>
                <a:gd name="connsiteY22" fmla="*/ 29845 h 92837"/>
                <a:gd name="connsiteX23" fmla="*/ 67754 w 76517"/>
                <a:gd name="connsiteY23" fmla="*/ 19876 h 92837"/>
                <a:gd name="connsiteX24" fmla="*/ 55626 w 76517"/>
                <a:gd name="connsiteY24" fmla="*/ 9716 h 9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7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2" y="84963"/>
                    <a:pt x="572" y="73152"/>
                  </a:cubicBezTo>
                  <a:cubicBezTo>
                    <a:pt x="572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8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3"/>
                    <a:pt x="9334" y="73152"/>
                  </a:cubicBezTo>
                  <a:cubicBezTo>
                    <a:pt x="9334" y="78994"/>
                    <a:pt x="14478" y="83122"/>
                    <a:pt x="22034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3"/>
                    <a:pt x="29337" y="62992"/>
                    <a:pt x="22034" y="62992"/>
                  </a:cubicBezTo>
                  <a:close/>
                  <a:moveTo>
                    <a:pt x="55626" y="39561"/>
                  </a:moveTo>
                  <a:cubicBezTo>
                    <a:pt x="42672" y="39561"/>
                    <a:pt x="34099" y="31687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1"/>
                    <a:pt x="55626" y="39561"/>
                  </a:cubicBezTo>
                  <a:close/>
                  <a:moveTo>
                    <a:pt x="55626" y="9716"/>
                  </a:moveTo>
                  <a:cubicBezTo>
                    <a:pt x="48070" y="9716"/>
                    <a:pt x="42926" y="13716"/>
                    <a:pt x="42926" y="19876"/>
                  </a:cubicBezTo>
                  <a:cubicBezTo>
                    <a:pt x="42926" y="25718"/>
                    <a:pt x="48070" y="29845"/>
                    <a:pt x="55626" y="29845"/>
                  </a:cubicBezTo>
                  <a:cubicBezTo>
                    <a:pt x="63183" y="29845"/>
                    <a:pt x="67754" y="25718"/>
                    <a:pt x="67754" y="19876"/>
                  </a:cubicBezTo>
                  <a:cubicBezTo>
                    <a:pt x="67754" y="13716"/>
                    <a:pt x="62928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5A49B4D4-86A9-ACFB-416A-0A0DA5AF69A6}"/>
                </a:ext>
              </a:extLst>
            </p:cNvPr>
            <p:cNvSpPr/>
            <p:nvPr/>
          </p:nvSpPr>
          <p:spPr>
            <a:xfrm>
              <a:off x="5155121" y="5549455"/>
              <a:ext cx="75438" cy="29972"/>
            </a:xfrm>
            <a:custGeom>
              <a:avLst/>
              <a:gdLst>
                <a:gd name="connsiteX0" fmla="*/ 11239 w 75438"/>
                <a:gd name="connsiteY0" fmla="*/ 10414 h 29972"/>
                <a:gd name="connsiteX1" fmla="*/ 16510 w 75438"/>
                <a:gd name="connsiteY1" fmla="*/ 29972 h 29972"/>
                <a:gd name="connsiteX2" fmla="*/ 6540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6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39" y="10414"/>
                  </a:moveTo>
                  <a:lnTo>
                    <a:pt x="16510" y="29972"/>
                  </a:lnTo>
                  <a:lnTo>
                    <a:pt x="6540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E2F86BC-3F17-DE05-A65F-CDC73F94739D}"/>
                </a:ext>
              </a:extLst>
            </p:cNvPr>
            <p:cNvSpPr/>
            <p:nvPr/>
          </p:nvSpPr>
          <p:spPr>
            <a:xfrm>
              <a:off x="5154485" y="5480811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8 w 76136"/>
                <a:gd name="connsiteY10" fmla="*/ 53530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7 w 76136"/>
                <a:gd name="connsiteY14" fmla="*/ 37529 h 53530"/>
                <a:gd name="connsiteX15" fmla="*/ 67691 w 76136"/>
                <a:gd name="connsiteY15" fmla="*/ 37274 h 53530"/>
                <a:gd name="connsiteX16" fmla="*/ 67374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1"/>
                    <a:pt x="44005" y="13017"/>
                    <a:pt x="24257" y="13017"/>
                  </a:cubicBezTo>
                  <a:cubicBezTo>
                    <a:pt x="14986" y="13017"/>
                    <a:pt x="9144" y="19050"/>
                    <a:pt x="9144" y="28130"/>
                  </a:cubicBezTo>
                  <a:cubicBezTo>
                    <a:pt x="9144" y="37211"/>
                    <a:pt x="14034" y="43243"/>
                    <a:pt x="21463" y="43243"/>
                  </a:cubicBezTo>
                  <a:cubicBezTo>
                    <a:pt x="22860" y="43243"/>
                    <a:pt x="24193" y="42990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0"/>
                    <a:pt x="21018" y="53530"/>
                  </a:cubicBezTo>
                  <a:cubicBezTo>
                    <a:pt x="8446" y="53530"/>
                    <a:pt x="0" y="43243"/>
                    <a:pt x="0" y="28258"/>
                  </a:cubicBezTo>
                  <a:cubicBezTo>
                    <a:pt x="0" y="13272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5"/>
                    <a:pt x="67247" y="37529"/>
                  </a:cubicBezTo>
                  <a:lnTo>
                    <a:pt x="67691" y="37274"/>
                  </a:lnTo>
                  <a:cubicBezTo>
                    <a:pt x="67564" y="36385"/>
                    <a:pt x="67374" y="33718"/>
                    <a:pt x="67374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A08DA12-7586-B48D-AB87-1D7315B4E49C}"/>
                </a:ext>
              </a:extLst>
            </p:cNvPr>
            <p:cNvSpPr/>
            <p:nvPr/>
          </p:nvSpPr>
          <p:spPr>
            <a:xfrm>
              <a:off x="5217922" y="5456872"/>
              <a:ext cx="13335" cy="13335"/>
            </a:xfrm>
            <a:custGeom>
              <a:avLst/>
              <a:gdLst>
                <a:gd name="connsiteX0" fmla="*/ 0 w 13335"/>
                <a:gd name="connsiteY0" fmla="*/ 6604 h 13335"/>
                <a:gd name="connsiteX1" fmla="*/ 6731 w 13335"/>
                <a:gd name="connsiteY1" fmla="*/ 0 h 13335"/>
                <a:gd name="connsiteX2" fmla="*/ 13335 w 13335"/>
                <a:gd name="connsiteY2" fmla="*/ 6604 h 13335"/>
                <a:gd name="connsiteX3" fmla="*/ 6731 w 13335"/>
                <a:gd name="connsiteY3" fmla="*/ 13335 h 13335"/>
                <a:gd name="connsiteX4" fmla="*/ 0 w 13335"/>
                <a:gd name="connsiteY4" fmla="*/ 6604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0" y="6604"/>
                  </a:moveTo>
                  <a:cubicBezTo>
                    <a:pt x="0" y="2921"/>
                    <a:pt x="3112" y="0"/>
                    <a:pt x="6731" y="0"/>
                  </a:cubicBezTo>
                  <a:cubicBezTo>
                    <a:pt x="10351" y="0"/>
                    <a:pt x="13335" y="2985"/>
                    <a:pt x="13335" y="6604"/>
                  </a:cubicBezTo>
                  <a:cubicBezTo>
                    <a:pt x="13335" y="10224"/>
                    <a:pt x="10351" y="13335"/>
                    <a:pt x="6731" y="13335"/>
                  </a:cubicBezTo>
                  <a:cubicBezTo>
                    <a:pt x="3112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B27FE28-4119-C9BF-7DF3-3A9A7A3D353D}"/>
                </a:ext>
              </a:extLst>
            </p:cNvPr>
            <p:cNvSpPr/>
            <p:nvPr/>
          </p:nvSpPr>
          <p:spPr>
            <a:xfrm>
              <a:off x="5154422" y="5387530"/>
              <a:ext cx="76898" cy="58102"/>
            </a:xfrm>
            <a:custGeom>
              <a:avLst/>
              <a:gdLst>
                <a:gd name="connsiteX0" fmla="*/ 54801 w 76898"/>
                <a:gd name="connsiteY0" fmla="*/ 64 h 58102"/>
                <a:gd name="connsiteX1" fmla="*/ 76899 w 76898"/>
                <a:gd name="connsiteY1" fmla="*/ 29083 h 58102"/>
                <a:gd name="connsiteX2" fmla="*/ 54801 w 76898"/>
                <a:gd name="connsiteY2" fmla="*/ 58103 h 58102"/>
                <a:gd name="connsiteX3" fmla="*/ 36259 w 76898"/>
                <a:gd name="connsiteY3" fmla="*/ 44386 h 58102"/>
                <a:gd name="connsiteX4" fmla="*/ 36005 w 76898"/>
                <a:gd name="connsiteY4" fmla="*/ 44386 h 58102"/>
                <a:gd name="connsiteX5" fmla="*/ 20257 w 76898"/>
                <a:gd name="connsiteY5" fmla="*/ 53975 h 58102"/>
                <a:gd name="connsiteX6" fmla="*/ 0 w 76898"/>
                <a:gd name="connsiteY6" fmla="*/ 29020 h 58102"/>
                <a:gd name="connsiteX7" fmla="*/ 20257 w 76898"/>
                <a:gd name="connsiteY7" fmla="*/ 4128 h 58102"/>
                <a:gd name="connsiteX8" fmla="*/ 36005 w 76898"/>
                <a:gd name="connsiteY8" fmla="*/ 13716 h 58102"/>
                <a:gd name="connsiteX9" fmla="*/ 36259 w 76898"/>
                <a:gd name="connsiteY9" fmla="*/ 13716 h 58102"/>
                <a:gd name="connsiteX10" fmla="*/ 54801 w 76898"/>
                <a:gd name="connsiteY10" fmla="*/ 0 h 58102"/>
                <a:gd name="connsiteX11" fmla="*/ 20384 w 76898"/>
                <a:gd name="connsiteY11" fmla="*/ 43307 h 58102"/>
                <a:gd name="connsiteX12" fmla="*/ 31814 w 76898"/>
                <a:gd name="connsiteY12" fmla="*/ 29147 h 58102"/>
                <a:gd name="connsiteX13" fmla="*/ 20384 w 76898"/>
                <a:gd name="connsiteY13" fmla="*/ 14986 h 58102"/>
                <a:gd name="connsiteX14" fmla="*/ 9081 w 76898"/>
                <a:gd name="connsiteY14" fmla="*/ 29147 h 58102"/>
                <a:gd name="connsiteX15" fmla="*/ 20384 w 76898"/>
                <a:gd name="connsiteY15" fmla="*/ 43307 h 58102"/>
                <a:gd name="connsiteX16" fmla="*/ 53658 w 76898"/>
                <a:gd name="connsiteY16" fmla="*/ 10732 h 58102"/>
                <a:gd name="connsiteX17" fmla="*/ 41085 w 76898"/>
                <a:gd name="connsiteY17" fmla="*/ 29147 h 58102"/>
                <a:gd name="connsiteX18" fmla="*/ 53658 w 76898"/>
                <a:gd name="connsiteY18" fmla="*/ 47561 h 58102"/>
                <a:gd name="connsiteX19" fmla="*/ 67818 w 76898"/>
                <a:gd name="connsiteY19" fmla="*/ 29147 h 58102"/>
                <a:gd name="connsiteX20" fmla="*/ 53658 w 76898"/>
                <a:gd name="connsiteY20" fmla="*/ 10732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102">
                  <a:moveTo>
                    <a:pt x="54801" y="64"/>
                  </a:moveTo>
                  <a:cubicBezTo>
                    <a:pt x="68072" y="64"/>
                    <a:pt x="76899" y="11748"/>
                    <a:pt x="76899" y="29083"/>
                  </a:cubicBezTo>
                  <a:cubicBezTo>
                    <a:pt x="76899" y="46418"/>
                    <a:pt x="68072" y="58103"/>
                    <a:pt x="54801" y="58103"/>
                  </a:cubicBezTo>
                  <a:cubicBezTo>
                    <a:pt x="45974" y="58103"/>
                    <a:pt x="39116" y="52578"/>
                    <a:pt x="36259" y="44386"/>
                  </a:cubicBezTo>
                  <a:lnTo>
                    <a:pt x="36005" y="44386"/>
                  </a:lnTo>
                  <a:cubicBezTo>
                    <a:pt x="33973" y="49974"/>
                    <a:pt x="27686" y="53975"/>
                    <a:pt x="20257" y="53975"/>
                  </a:cubicBezTo>
                  <a:cubicBezTo>
                    <a:pt x="8509" y="53975"/>
                    <a:pt x="0" y="44005"/>
                    <a:pt x="0" y="29020"/>
                  </a:cubicBezTo>
                  <a:cubicBezTo>
                    <a:pt x="0" y="14034"/>
                    <a:pt x="8446" y="4128"/>
                    <a:pt x="20257" y="4128"/>
                  </a:cubicBezTo>
                  <a:cubicBezTo>
                    <a:pt x="27686" y="4128"/>
                    <a:pt x="33973" y="8128"/>
                    <a:pt x="36005" y="13716"/>
                  </a:cubicBezTo>
                  <a:lnTo>
                    <a:pt x="36259" y="13716"/>
                  </a:lnTo>
                  <a:cubicBezTo>
                    <a:pt x="39116" y="5461"/>
                    <a:pt x="45974" y="0"/>
                    <a:pt x="54801" y="0"/>
                  </a:cubicBezTo>
                  <a:close/>
                  <a:moveTo>
                    <a:pt x="20384" y="43307"/>
                  </a:moveTo>
                  <a:cubicBezTo>
                    <a:pt x="26924" y="43307"/>
                    <a:pt x="31814" y="37846"/>
                    <a:pt x="31814" y="29147"/>
                  </a:cubicBezTo>
                  <a:cubicBezTo>
                    <a:pt x="31814" y="20447"/>
                    <a:pt x="26924" y="14986"/>
                    <a:pt x="20384" y="14986"/>
                  </a:cubicBezTo>
                  <a:cubicBezTo>
                    <a:pt x="13208" y="14986"/>
                    <a:pt x="9081" y="20701"/>
                    <a:pt x="9081" y="29147"/>
                  </a:cubicBezTo>
                  <a:cubicBezTo>
                    <a:pt x="9081" y="37592"/>
                    <a:pt x="13208" y="43307"/>
                    <a:pt x="20384" y="43307"/>
                  </a:cubicBezTo>
                  <a:close/>
                  <a:moveTo>
                    <a:pt x="53658" y="10732"/>
                  </a:moveTo>
                  <a:cubicBezTo>
                    <a:pt x="45911" y="10732"/>
                    <a:pt x="41085" y="18034"/>
                    <a:pt x="41085" y="29147"/>
                  </a:cubicBezTo>
                  <a:cubicBezTo>
                    <a:pt x="41085" y="40259"/>
                    <a:pt x="45911" y="47561"/>
                    <a:pt x="53658" y="47561"/>
                  </a:cubicBezTo>
                  <a:cubicBezTo>
                    <a:pt x="62103" y="47561"/>
                    <a:pt x="67818" y="40259"/>
                    <a:pt x="67818" y="29147"/>
                  </a:cubicBezTo>
                  <a:cubicBezTo>
                    <a:pt x="67818" y="18034"/>
                    <a:pt x="62103" y="10732"/>
                    <a:pt x="53658" y="10732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D9039B0-CF3B-3AFE-FF9D-7A3BB7347BC2}"/>
                </a:ext>
              </a:extLst>
            </p:cNvPr>
            <p:cNvSpPr/>
            <p:nvPr/>
          </p:nvSpPr>
          <p:spPr>
            <a:xfrm>
              <a:off x="5154422" y="5286057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7 w 76517"/>
                <a:gd name="connsiteY2" fmla="*/ 58420 h 92836"/>
                <a:gd name="connsiteX3" fmla="*/ 76137 w 76517"/>
                <a:gd name="connsiteY3" fmla="*/ 68263 h 92836"/>
                <a:gd name="connsiteX4" fmla="*/ 0 w 76517"/>
                <a:gd name="connsiteY4" fmla="*/ 33718 h 92836"/>
                <a:gd name="connsiteX5" fmla="*/ 22035 w 76517"/>
                <a:gd name="connsiteY5" fmla="*/ 92837 h 92836"/>
                <a:gd name="connsiteX6" fmla="*/ 572 w 76517"/>
                <a:gd name="connsiteY6" fmla="*/ 73152 h 92836"/>
                <a:gd name="connsiteX7" fmla="*/ 22035 w 76517"/>
                <a:gd name="connsiteY7" fmla="*/ 53277 h 92836"/>
                <a:gd name="connsiteX8" fmla="*/ 42926 w 76517"/>
                <a:gd name="connsiteY8" fmla="*/ 73152 h 92836"/>
                <a:gd name="connsiteX9" fmla="*/ 22035 w 76517"/>
                <a:gd name="connsiteY9" fmla="*/ 92837 h 92836"/>
                <a:gd name="connsiteX10" fmla="*/ 22035 w 76517"/>
                <a:gd name="connsiteY10" fmla="*/ 62992 h 92836"/>
                <a:gd name="connsiteX11" fmla="*/ 9335 w 76517"/>
                <a:gd name="connsiteY11" fmla="*/ 73152 h 92836"/>
                <a:gd name="connsiteX12" fmla="*/ 22035 w 76517"/>
                <a:gd name="connsiteY12" fmla="*/ 83121 h 92836"/>
                <a:gd name="connsiteX13" fmla="*/ 34163 w 76517"/>
                <a:gd name="connsiteY13" fmla="*/ 73152 h 92836"/>
                <a:gd name="connsiteX14" fmla="*/ 22035 w 76517"/>
                <a:gd name="connsiteY14" fmla="*/ 62992 h 92836"/>
                <a:gd name="connsiteX15" fmla="*/ 55626 w 76517"/>
                <a:gd name="connsiteY15" fmla="*/ 39560 h 92836"/>
                <a:gd name="connsiteX16" fmla="*/ 34100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7" y="58420"/>
                  </a:lnTo>
                  <a:lnTo>
                    <a:pt x="76137" y="68263"/>
                  </a:lnTo>
                  <a:lnTo>
                    <a:pt x="0" y="33718"/>
                  </a:lnTo>
                  <a:close/>
                  <a:moveTo>
                    <a:pt x="22035" y="92837"/>
                  </a:moveTo>
                  <a:cubicBezTo>
                    <a:pt x="9144" y="92837"/>
                    <a:pt x="572" y="84963"/>
                    <a:pt x="572" y="73152"/>
                  </a:cubicBezTo>
                  <a:cubicBezTo>
                    <a:pt x="572" y="61341"/>
                    <a:pt x="9144" y="53277"/>
                    <a:pt x="22035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3"/>
                    <a:pt x="34608" y="92837"/>
                    <a:pt x="22035" y="92837"/>
                  </a:cubicBezTo>
                  <a:close/>
                  <a:moveTo>
                    <a:pt x="22035" y="62992"/>
                  </a:moveTo>
                  <a:cubicBezTo>
                    <a:pt x="14478" y="62992"/>
                    <a:pt x="9335" y="66992"/>
                    <a:pt x="9335" y="73152"/>
                  </a:cubicBezTo>
                  <a:cubicBezTo>
                    <a:pt x="9335" y="78994"/>
                    <a:pt x="14478" y="83121"/>
                    <a:pt x="22035" y="83121"/>
                  </a:cubicBezTo>
                  <a:cubicBezTo>
                    <a:pt x="29591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5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100" y="31686"/>
                    <a:pt x="34100" y="19876"/>
                  </a:cubicBezTo>
                  <a:cubicBezTo>
                    <a:pt x="34100" y="8064"/>
                    <a:pt x="42672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70" y="9715"/>
                    <a:pt x="42926" y="13716"/>
                    <a:pt x="42926" y="19876"/>
                  </a:cubicBezTo>
                  <a:cubicBezTo>
                    <a:pt x="42926" y="25717"/>
                    <a:pt x="48070" y="29845"/>
                    <a:pt x="55626" y="29845"/>
                  </a:cubicBezTo>
                  <a:cubicBezTo>
                    <a:pt x="63183" y="29845"/>
                    <a:pt x="67755" y="25717"/>
                    <a:pt x="67755" y="19876"/>
                  </a:cubicBezTo>
                  <a:cubicBezTo>
                    <a:pt x="67755" y="13716"/>
                    <a:pt x="62929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7E82B3C2-E790-A9AE-0876-5BD75AE97CC8}"/>
                </a:ext>
              </a:extLst>
            </p:cNvPr>
            <p:cNvSpPr/>
            <p:nvPr/>
          </p:nvSpPr>
          <p:spPr>
            <a:xfrm>
              <a:off x="9765283" y="5446966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8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9 w 76136"/>
                <a:gd name="connsiteY10" fmla="*/ 53530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7 w 76136"/>
                <a:gd name="connsiteY14" fmla="*/ 37529 h 53530"/>
                <a:gd name="connsiteX15" fmla="*/ 67691 w 76136"/>
                <a:gd name="connsiteY15" fmla="*/ 37274 h 53530"/>
                <a:gd name="connsiteX16" fmla="*/ 67373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2"/>
                    <a:pt x="44006" y="13018"/>
                    <a:pt x="24257" y="13018"/>
                  </a:cubicBezTo>
                  <a:cubicBezTo>
                    <a:pt x="14986" y="13018"/>
                    <a:pt x="9144" y="19050"/>
                    <a:pt x="9144" y="28130"/>
                  </a:cubicBezTo>
                  <a:cubicBezTo>
                    <a:pt x="9144" y="37211"/>
                    <a:pt x="14034" y="43243"/>
                    <a:pt x="21463" y="43243"/>
                  </a:cubicBezTo>
                  <a:cubicBezTo>
                    <a:pt x="22860" y="43243"/>
                    <a:pt x="24194" y="42990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0"/>
                    <a:pt x="21019" y="53530"/>
                  </a:cubicBezTo>
                  <a:cubicBezTo>
                    <a:pt x="8446" y="53530"/>
                    <a:pt x="0" y="43243"/>
                    <a:pt x="0" y="28258"/>
                  </a:cubicBezTo>
                  <a:cubicBezTo>
                    <a:pt x="0" y="13272"/>
                    <a:pt x="9461" y="2540"/>
                    <a:pt x="23812" y="2540"/>
                  </a:cubicBezTo>
                  <a:cubicBezTo>
                    <a:pt x="40260" y="2540"/>
                    <a:pt x="53213" y="16256"/>
                    <a:pt x="63373" y="30988"/>
                  </a:cubicBezTo>
                  <a:cubicBezTo>
                    <a:pt x="64770" y="32957"/>
                    <a:pt x="66802" y="36386"/>
                    <a:pt x="67247" y="37529"/>
                  </a:cubicBezTo>
                  <a:lnTo>
                    <a:pt x="67691" y="37274"/>
                  </a:lnTo>
                  <a:cubicBezTo>
                    <a:pt x="67564" y="36386"/>
                    <a:pt x="67373" y="33718"/>
                    <a:pt x="67373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8D15ABD3-45A6-E6AA-247A-FCEA30802996}"/>
                </a:ext>
              </a:extLst>
            </p:cNvPr>
            <p:cNvSpPr/>
            <p:nvPr/>
          </p:nvSpPr>
          <p:spPr>
            <a:xfrm>
              <a:off x="9765856" y="5409755"/>
              <a:ext cx="75438" cy="29972"/>
            </a:xfrm>
            <a:custGeom>
              <a:avLst/>
              <a:gdLst>
                <a:gd name="connsiteX0" fmla="*/ 11239 w 75438"/>
                <a:gd name="connsiteY0" fmla="*/ 10414 h 29972"/>
                <a:gd name="connsiteX1" fmla="*/ 16510 w 75438"/>
                <a:gd name="connsiteY1" fmla="*/ 29972 h 29972"/>
                <a:gd name="connsiteX2" fmla="*/ 6540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5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39" y="10414"/>
                  </a:moveTo>
                  <a:lnTo>
                    <a:pt x="16510" y="29972"/>
                  </a:lnTo>
                  <a:lnTo>
                    <a:pt x="6540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5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367A395-DBC1-4E07-15E3-7E9CE09ABEF2}"/>
                </a:ext>
              </a:extLst>
            </p:cNvPr>
            <p:cNvSpPr/>
            <p:nvPr/>
          </p:nvSpPr>
          <p:spPr>
            <a:xfrm>
              <a:off x="9828656" y="5380735"/>
              <a:ext cx="13335" cy="13335"/>
            </a:xfrm>
            <a:custGeom>
              <a:avLst/>
              <a:gdLst>
                <a:gd name="connsiteX0" fmla="*/ 0 w 13335"/>
                <a:gd name="connsiteY0" fmla="*/ 6604 h 13335"/>
                <a:gd name="connsiteX1" fmla="*/ 6731 w 13335"/>
                <a:gd name="connsiteY1" fmla="*/ 0 h 13335"/>
                <a:gd name="connsiteX2" fmla="*/ 13336 w 13335"/>
                <a:gd name="connsiteY2" fmla="*/ 6604 h 13335"/>
                <a:gd name="connsiteX3" fmla="*/ 6731 w 13335"/>
                <a:gd name="connsiteY3" fmla="*/ 13335 h 13335"/>
                <a:gd name="connsiteX4" fmla="*/ 0 w 13335"/>
                <a:gd name="connsiteY4" fmla="*/ 6604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5">
                  <a:moveTo>
                    <a:pt x="0" y="6604"/>
                  </a:moveTo>
                  <a:cubicBezTo>
                    <a:pt x="0" y="2921"/>
                    <a:pt x="3112" y="0"/>
                    <a:pt x="6731" y="0"/>
                  </a:cubicBezTo>
                  <a:cubicBezTo>
                    <a:pt x="10351" y="0"/>
                    <a:pt x="13336" y="2985"/>
                    <a:pt x="13336" y="6604"/>
                  </a:cubicBezTo>
                  <a:cubicBezTo>
                    <a:pt x="13336" y="10223"/>
                    <a:pt x="10351" y="13335"/>
                    <a:pt x="6731" y="13335"/>
                  </a:cubicBezTo>
                  <a:cubicBezTo>
                    <a:pt x="3112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7DC17959-1608-8128-82CA-9391929CA65A}"/>
                </a:ext>
              </a:extLst>
            </p:cNvPr>
            <p:cNvSpPr/>
            <p:nvPr/>
          </p:nvSpPr>
          <p:spPr>
            <a:xfrm>
              <a:off x="9765220" y="5311394"/>
              <a:ext cx="76898" cy="58102"/>
            </a:xfrm>
            <a:custGeom>
              <a:avLst/>
              <a:gdLst>
                <a:gd name="connsiteX0" fmla="*/ 54801 w 76898"/>
                <a:gd name="connsiteY0" fmla="*/ 64 h 58102"/>
                <a:gd name="connsiteX1" fmla="*/ 76898 w 76898"/>
                <a:gd name="connsiteY1" fmla="*/ 29083 h 58102"/>
                <a:gd name="connsiteX2" fmla="*/ 54801 w 76898"/>
                <a:gd name="connsiteY2" fmla="*/ 58103 h 58102"/>
                <a:gd name="connsiteX3" fmla="*/ 36259 w 76898"/>
                <a:gd name="connsiteY3" fmla="*/ 44386 h 58102"/>
                <a:gd name="connsiteX4" fmla="*/ 36005 w 76898"/>
                <a:gd name="connsiteY4" fmla="*/ 44386 h 58102"/>
                <a:gd name="connsiteX5" fmla="*/ 20257 w 76898"/>
                <a:gd name="connsiteY5" fmla="*/ 53975 h 58102"/>
                <a:gd name="connsiteX6" fmla="*/ 0 w 76898"/>
                <a:gd name="connsiteY6" fmla="*/ 29020 h 58102"/>
                <a:gd name="connsiteX7" fmla="*/ 20257 w 76898"/>
                <a:gd name="connsiteY7" fmla="*/ 4128 h 58102"/>
                <a:gd name="connsiteX8" fmla="*/ 36005 w 76898"/>
                <a:gd name="connsiteY8" fmla="*/ 13716 h 58102"/>
                <a:gd name="connsiteX9" fmla="*/ 36259 w 76898"/>
                <a:gd name="connsiteY9" fmla="*/ 13716 h 58102"/>
                <a:gd name="connsiteX10" fmla="*/ 54801 w 76898"/>
                <a:gd name="connsiteY10" fmla="*/ 0 h 58102"/>
                <a:gd name="connsiteX11" fmla="*/ 20384 w 76898"/>
                <a:gd name="connsiteY11" fmla="*/ 43307 h 58102"/>
                <a:gd name="connsiteX12" fmla="*/ 31814 w 76898"/>
                <a:gd name="connsiteY12" fmla="*/ 29147 h 58102"/>
                <a:gd name="connsiteX13" fmla="*/ 20384 w 76898"/>
                <a:gd name="connsiteY13" fmla="*/ 14986 h 58102"/>
                <a:gd name="connsiteX14" fmla="*/ 9081 w 76898"/>
                <a:gd name="connsiteY14" fmla="*/ 29147 h 58102"/>
                <a:gd name="connsiteX15" fmla="*/ 20384 w 76898"/>
                <a:gd name="connsiteY15" fmla="*/ 43307 h 58102"/>
                <a:gd name="connsiteX16" fmla="*/ 53658 w 76898"/>
                <a:gd name="connsiteY16" fmla="*/ 10732 h 58102"/>
                <a:gd name="connsiteX17" fmla="*/ 41085 w 76898"/>
                <a:gd name="connsiteY17" fmla="*/ 29147 h 58102"/>
                <a:gd name="connsiteX18" fmla="*/ 53658 w 76898"/>
                <a:gd name="connsiteY18" fmla="*/ 47561 h 58102"/>
                <a:gd name="connsiteX19" fmla="*/ 67818 w 76898"/>
                <a:gd name="connsiteY19" fmla="*/ 29147 h 58102"/>
                <a:gd name="connsiteX20" fmla="*/ 53658 w 76898"/>
                <a:gd name="connsiteY20" fmla="*/ 10732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102">
                  <a:moveTo>
                    <a:pt x="54801" y="64"/>
                  </a:moveTo>
                  <a:cubicBezTo>
                    <a:pt x="68073" y="64"/>
                    <a:pt x="76898" y="11747"/>
                    <a:pt x="76898" y="29083"/>
                  </a:cubicBezTo>
                  <a:cubicBezTo>
                    <a:pt x="76898" y="46418"/>
                    <a:pt x="68073" y="58103"/>
                    <a:pt x="54801" y="58103"/>
                  </a:cubicBezTo>
                  <a:cubicBezTo>
                    <a:pt x="45974" y="58103"/>
                    <a:pt x="39116" y="52578"/>
                    <a:pt x="36259" y="44386"/>
                  </a:cubicBezTo>
                  <a:lnTo>
                    <a:pt x="36005" y="44386"/>
                  </a:lnTo>
                  <a:cubicBezTo>
                    <a:pt x="33973" y="49974"/>
                    <a:pt x="27686" y="53975"/>
                    <a:pt x="20257" y="53975"/>
                  </a:cubicBezTo>
                  <a:cubicBezTo>
                    <a:pt x="8510" y="53975"/>
                    <a:pt x="0" y="44005"/>
                    <a:pt x="0" y="29020"/>
                  </a:cubicBezTo>
                  <a:cubicBezTo>
                    <a:pt x="0" y="14034"/>
                    <a:pt x="8446" y="4128"/>
                    <a:pt x="20257" y="4128"/>
                  </a:cubicBezTo>
                  <a:cubicBezTo>
                    <a:pt x="27686" y="4128"/>
                    <a:pt x="33973" y="8128"/>
                    <a:pt x="36005" y="13716"/>
                  </a:cubicBezTo>
                  <a:lnTo>
                    <a:pt x="36259" y="13716"/>
                  </a:lnTo>
                  <a:cubicBezTo>
                    <a:pt x="39116" y="5461"/>
                    <a:pt x="45974" y="0"/>
                    <a:pt x="54801" y="0"/>
                  </a:cubicBezTo>
                  <a:close/>
                  <a:moveTo>
                    <a:pt x="20384" y="43307"/>
                  </a:moveTo>
                  <a:cubicBezTo>
                    <a:pt x="26924" y="43307"/>
                    <a:pt x="31814" y="37846"/>
                    <a:pt x="31814" y="29147"/>
                  </a:cubicBezTo>
                  <a:cubicBezTo>
                    <a:pt x="31814" y="20447"/>
                    <a:pt x="26924" y="14986"/>
                    <a:pt x="20384" y="14986"/>
                  </a:cubicBezTo>
                  <a:cubicBezTo>
                    <a:pt x="13208" y="14986"/>
                    <a:pt x="9081" y="20701"/>
                    <a:pt x="9081" y="29147"/>
                  </a:cubicBezTo>
                  <a:cubicBezTo>
                    <a:pt x="9081" y="37592"/>
                    <a:pt x="13208" y="43307"/>
                    <a:pt x="20384" y="43307"/>
                  </a:cubicBezTo>
                  <a:close/>
                  <a:moveTo>
                    <a:pt x="53658" y="10732"/>
                  </a:moveTo>
                  <a:cubicBezTo>
                    <a:pt x="45911" y="10732"/>
                    <a:pt x="41085" y="18034"/>
                    <a:pt x="41085" y="29147"/>
                  </a:cubicBezTo>
                  <a:cubicBezTo>
                    <a:pt x="41085" y="40259"/>
                    <a:pt x="45911" y="47561"/>
                    <a:pt x="53658" y="47561"/>
                  </a:cubicBezTo>
                  <a:cubicBezTo>
                    <a:pt x="62103" y="47561"/>
                    <a:pt x="67818" y="40259"/>
                    <a:pt x="67818" y="29147"/>
                  </a:cubicBezTo>
                  <a:cubicBezTo>
                    <a:pt x="67818" y="18034"/>
                    <a:pt x="62103" y="10732"/>
                    <a:pt x="53658" y="10732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65199924-56F9-F7AD-4949-250A058A75BF}"/>
                </a:ext>
              </a:extLst>
            </p:cNvPr>
            <p:cNvSpPr/>
            <p:nvPr/>
          </p:nvSpPr>
          <p:spPr>
            <a:xfrm>
              <a:off x="9765220" y="5240782"/>
              <a:ext cx="76835" cy="59499"/>
            </a:xfrm>
            <a:custGeom>
              <a:avLst/>
              <a:gdLst>
                <a:gd name="connsiteX0" fmla="*/ 38545 w 76835"/>
                <a:gd name="connsiteY0" fmla="*/ 59499 h 59499"/>
                <a:gd name="connsiteX1" fmla="*/ 0 w 76835"/>
                <a:gd name="connsiteY1" fmla="*/ 29972 h 59499"/>
                <a:gd name="connsiteX2" fmla="*/ 38545 w 76835"/>
                <a:gd name="connsiteY2" fmla="*/ 0 h 59499"/>
                <a:gd name="connsiteX3" fmla="*/ 76836 w 76835"/>
                <a:gd name="connsiteY3" fmla="*/ 29972 h 59499"/>
                <a:gd name="connsiteX4" fmla="*/ 38545 w 76835"/>
                <a:gd name="connsiteY4" fmla="*/ 59499 h 59499"/>
                <a:gd name="connsiteX5" fmla="*/ 38545 w 76835"/>
                <a:gd name="connsiteY5" fmla="*/ 10541 h 59499"/>
                <a:gd name="connsiteX6" fmla="*/ 9144 w 76835"/>
                <a:gd name="connsiteY6" fmla="*/ 29972 h 59499"/>
                <a:gd name="connsiteX7" fmla="*/ 38545 w 76835"/>
                <a:gd name="connsiteY7" fmla="*/ 48959 h 59499"/>
                <a:gd name="connsiteX8" fmla="*/ 67691 w 76835"/>
                <a:gd name="connsiteY8" fmla="*/ 29972 h 59499"/>
                <a:gd name="connsiteX9" fmla="*/ 38545 w 76835"/>
                <a:gd name="connsiteY9" fmla="*/ 10541 h 5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835" h="59499">
                  <a:moveTo>
                    <a:pt x="38545" y="59499"/>
                  </a:moveTo>
                  <a:cubicBezTo>
                    <a:pt x="13843" y="59499"/>
                    <a:pt x="0" y="48895"/>
                    <a:pt x="0" y="29972"/>
                  </a:cubicBezTo>
                  <a:cubicBezTo>
                    <a:pt x="0" y="11049"/>
                    <a:pt x="13843" y="0"/>
                    <a:pt x="38545" y="0"/>
                  </a:cubicBezTo>
                  <a:cubicBezTo>
                    <a:pt x="63247" y="0"/>
                    <a:pt x="76836" y="10732"/>
                    <a:pt x="76836" y="29972"/>
                  </a:cubicBezTo>
                  <a:cubicBezTo>
                    <a:pt x="76836" y="49213"/>
                    <a:pt x="62992" y="59499"/>
                    <a:pt x="38545" y="59499"/>
                  </a:cubicBezTo>
                  <a:close/>
                  <a:moveTo>
                    <a:pt x="38545" y="10541"/>
                  </a:moveTo>
                  <a:cubicBezTo>
                    <a:pt x="19686" y="10541"/>
                    <a:pt x="9144" y="17653"/>
                    <a:pt x="9144" y="29972"/>
                  </a:cubicBezTo>
                  <a:cubicBezTo>
                    <a:pt x="9144" y="42291"/>
                    <a:pt x="19686" y="48959"/>
                    <a:pt x="38545" y="48959"/>
                  </a:cubicBezTo>
                  <a:cubicBezTo>
                    <a:pt x="57404" y="48959"/>
                    <a:pt x="67691" y="42101"/>
                    <a:pt x="67691" y="29972"/>
                  </a:cubicBezTo>
                  <a:cubicBezTo>
                    <a:pt x="67691" y="17843"/>
                    <a:pt x="57277" y="10541"/>
                    <a:pt x="38545" y="1054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D04CCE31-2E75-542B-BB86-EE0A41D52694}"/>
                </a:ext>
              </a:extLst>
            </p:cNvPr>
            <p:cNvSpPr/>
            <p:nvPr/>
          </p:nvSpPr>
          <p:spPr>
            <a:xfrm>
              <a:off x="9765220" y="5138610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5 w 76517"/>
                <a:gd name="connsiteY5" fmla="*/ 92837 h 92836"/>
                <a:gd name="connsiteX6" fmla="*/ 572 w 76517"/>
                <a:gd name="connsiteY6" fmla="*/ 73152 h 92836"/>
                <a:gd name="connsiteX7" fmla="*/ 22035 w 76517"/>
                <a:gd name="connsiteY7" fmla="*/ 53277 h 92836"/>
                <a:gd name="connsiteX8" fmla="*/ 42926 w 76517"/>
                <a:gd name="connsiteY8" fmla="*/ 73152 h 92836"/>
                <a:gd name="connsiteX9" fmla="*/ 22035 w 76517"/>
                <a:gd name="connsiteY9" fmla="*/ 92837 h 92836"/>
                <a:gd name="connsiteX10" fmla="*/ 22035 w 76517"/>
                <a:gd name="connsiteY10" fmla="*/ 62992 h 92836"/>
                <a:gd name="connsiteX11" fmla="*/ 9335 w 76517"/>
                <a:gd name="connsiteY11" fmla="*/ 73152 h 92836"/>
                <a:gd name="connsiteX12" fmla="*/ 22035 w 76517"/>
                <a:gd name="connsiteY12" fmla="*/ 83122 h 92836"/>
                <a:gd name="connsiteX13" fmla="*/ 34163 w 76517"/>
                <a:gd name="connsiteY13" fmla="*/ 73152 h 92836"/>
                <a:gd name="connsiteX14" fmla="*/ 22035 w 76517"/>
                <a:gd name="connsiteY14" fmla="*/ 62992 h 92836"/>
                <a:gd name="connsiteX15" fmla="*/ 55626 w 76517"/>
                <a:gd name="connsiteY15" fmla="*/ 39561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1 h 92836"/>
                <a:gd name="connsiteX20" fmla="*/ 55626 w 76517"/>
                <a:gd name="connsiteY20" fmla="*/ 9716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6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5" y="92837"/>
                  </a:moveTo>
                  <a:cubicBezTo>
                    <a:pt x="9144" y="92837"/>
                    <a:pt x="572" y="84963"/>
                    <a:pt x="572" y="73152"/>
                  </a:cubicBezTo>
                  <a:cubicBezTo>
                    <a:pt x="572" y="61341"/>
                    <a:pt x="9144" y="53277"/>
                    <a:pt x="22035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8" y="92837"/>
                    <a:pt x="22035" y="92837"/>
                  </a:cubicBezTo>
                  <a:close/>
                  <a:moveTo>
                    <a:pt x="22035" y="62992"/>
                  </a:moveTo>
                  <a:cubicBezTo>
                    <a:pt x="14478" y="62992"/>
                    <a:pt x="9335" y="66993"/>
                    <a:pt x="9335" y="73152"/>
                  </a:cubicBezTo>
                  <a:cubicBezTo>
                    <a:pt x="9335" y="78994"/>
                    <a:pt x="14478" y="83122"/>
                    <a:pt x="22035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3"/>
                    <a:pt x="29337" y="62992"/>
                    <a:pt x="22035" y="62992"/>
                  </a:cubicBezTo>
                  <a:close/>
                  <a:moveTo>
                    <a:pt x="55626" y="39561"/>
                  </a:moveTo>
                  <a:cubicBezTo>
                    <a:pt x="42673" y="39561"/>
                    <a:pt x="34099" y="31686"/>
                    <a:pt x="34099" y="19876"/>
                  </a:cubicBezTo>
                  <a:cubicBezTo>
                    <a:pt x="34099" y="8065"/>
                    <a:pt x="42673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199" y="39561"/>
                    <a:pt x="55626" y="39561"/>
                  </a:cubicBezTo>
                  <a:close/>
                  <a:moveTo>
                    <a:pt x="55626" y="9716"/>
                  </a:moveTo>
                  <a:cubicBezTo>
                    <a:pt x="48070" y="9716"/>
                    <a:pt x="42926" y="13716"/>
                    <a:pt x="42926" y="19876"/>
                  </a:cubicBezTo>
                  <a:cubicBezTo>
                    <a:pt x="42926" y="25718"/>
                    <a:pt x="48070" y="29845"/>
                    <a:pt x="55626" y="29845"/>
                  </a:cubicBezTo>
                  <a:cubicBezTo>
                    <a:pt x="63183" y="29845"/>
                    <a:pt x="67755" y="25718"/>
                    <a:pt x="67755" y="19876"/>
                  </a:cubicBezTo>
                  <a:cubicBezTo>
                    <a:pt x="67755" y="13716"/>
                    <a:pt x="62929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E549DC0B-8B99-282A-3911-7E1F6ABBFEAB}"/>
                </a:ext>
              </a:extLst>
            </p:cNvPr>
            <p:cNvSpPr/>
            <p:nvPr/>
          </p:nvSpPr>
          <p:spPr>
            <a:xfrm>
              <a:off x="6690614" y="5507101"/>
              <a:ext cx="75438" cy="29971"/>
            </a:xfrm>
            <a:custGeom>
              <a:avLst/>
              <a:gdLst>
                <a:gd name="connsiteX0" fmla="*/ 11240 w 75438"/>
                <a:gd name="connsiteY0" fmla="*/ 10414 h 29971"/>
                <a:gd name="connsiteX1" fmla="*/ 16510 w 75438"/>
                <a:gd name="connsiteY1" fmla="*/ 29972 h 29971"/>
                <a:gd name="connsiteX2" fmla="*/ 6541 w 75438"/>
                <a:gd name="connsiteY2" fmla="*/ 29972 h 29971"/>
                <a:gd name="connsiteX3" fmla="*/ 0 w 75438"/>
                <a:gd name="connsiteY3" fmla="*/ 1397 h 29971"/>
                <a:gd name="connsiteX4" fmla="*/ 0 w 75438"/>
                <a:gd name="connsiteY4" fmla="*/ 0 h 29971"/>
                <a:gd name="connsiteX5" fmla="*/ 75438 w 75438"/>
                <a:gd name="connsiteY5" fmla="*/ 0 h 29971"/>
                <a:gd name="connsiteX6" fmla="*/ 75438 w 75438"/>
                <a:gd name="connsiteY6" fmla="*/ 10414 h 29971"/>
                <a:gd name="connsiteX7" fmla="*/ 11176 w 75438"/>
                <a:gd name="connsiteY7" fmla="*/ 10414 h 2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1">
                  <a:moveTo>
                    <a:pt x="11240" y="10414"/>
                  </a:moveTo>
                  <a:lnTo>
                    <a:pt x="16510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BA2096FB-F8AE-51E9-9B27-F867CA974EFC}"/>
                </a:ext>
              </a:extLst>
            </p:cNvPr>
            <p:cNvSpPr/>
            <p:nvPr/>
          </p:nvSpPr>
          <p:spPr>
            <a:xfrm>
              <a:off x="6690678" y="5442839"/>
              <a:ext cx="75438" cy="50863"/>
            </a:xfrm>
            <a:custGeom>
              <a:avLst/>
              <a:gdLst>
                <a:gd name="connsiteX0" fmla="*/ 8763 w 75438"/>
                <a:gd name="connsiteY0" fmla="*/ 64 h 50863"/>
                <a:gd name="connsiteX1" fmla="*/ 75438 w 75438"/>
                <a:gd name="connsiteY1" fmla="*/ 29083 h 50863"/>
                <a:gd name="connsiteX2" fmla="*/ 75438 w 75438"/>
                <a:gd name="connsiteY2" fmla="*/ 39814 h 50863"/>
                <a:gd name="connsiteX3" fmla="*/ 14732 w 75438"/>
                <a:gd name="connsiteY3" fmla="*/ 12573 h 50863"/>
                <a:gd name="connsiteX4" fmla="*/ 8890 w 75438"/>
                <a:gd name="connsiteY4" fmla="*/ 9715 h 50863"/>
                <a:gd name="connsiteX5" fmla="*/ 8572 w 75438"/>
                <a:gd name="connsiteY5" fmla="*/ 9970 h 50863"/>
                <a:gd name="connsiteX6" fmla="*/ 8827 w 75438"/>
                <a:gd name="connsiteY6" fmla="*/ 16701 h 50863"/>
                <a:gd name="connsiteX7" fmla="*/ 8827 w 75438"/>
                <a:gd name="connsiteY7" fmla="*/ 41592 h 50863"/>
                <a:gd name="connsiteX8" fmla="*/ 19241 w 75438"/>
                <a:gd name="connsiteY8" fmla="*/ 41592 h 50863"/>
                <a:gd name="connsiteX9" fmla="*/ 19241 w 75438"/>
                <a:gd name="connsiteY9" fmla="*/ 50864 h 50863"/>
                <a:gd name="connsiteX10" fmla="*/ 0 w 75438"/>
                <a:gd name="connsiteY10" fmla="*/ 50864 h 50863"/>
                <a:gd name="connsiteX11" fmla="*/ 0 w 75438"/>
                <a:gd name="connsiteY11" fmla="*/ 0 h 50863"/>
                <a:gd name="connsiteX12" fmla="*/ 8827 w 75438"/>
                <a:gd name="connsiteY12" fmla="*/ 0 h 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38" h="50863">
                  <a:moveTo>
                    <a:pt x="8763" y="64"/>
                  </a:moveTo>
                  <a:lnTo>
                    <a:pt x="75438" y="29083"/>
                  </a:lnTo>
                  <a:lnTo>
                    <a:pt x="75438" y="39814"/>
                  </a:lnTo>
                  <a:lnTo>
                    <a:pt x="14732" y="12573"/>
                  </a:lnTo>
                  <a:cubicBezTo>
                    <a:pt x="11874" y="11303"/>
                    <a:pt x="9017" y="9842"/>
                    <a:pt x="8890" y="9715"/>
                  </a:cubicBezTo>
                  <a:lnTo>
                    <a:pt x="8572" y="9970"/>
                  </a:lnTo>
                  <a:cubicBezTo>
                    <a:pt x="8699" y="10985"/>
                    <a:pt x="8827" y="13526"/>
                    <a:pt x="8827" y="16701"/>
                  </a:cubicBezTo>
                  <a:lnTo>
                    <a:pt x="8827" y="41592"/>
                  </a:lnTo>
                  <a:lnTo>
                    <a:pt x="19241" y="41592"/>
                  </a:lnTo>
                  <a:lnTo>
                    <a:pt x="19241" y="50864"/>
                  </a:lnTo>
                  <a:lnTo>
                    <a:pt x="0" y="50864"/>
                  </a:lnTo>
                  <a:lnTo>
                    <a:pt x="0" y="0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BC050661-052F-4B6D-16F3-4976E9A42C62}"/>
                </a:ext>
              </a:extLst>
            </p:cNvPr>
            <p:cNvSpPr/>
            <p:nvPr/>
          </p:nvSpPr>
          <p:spPr>
            <a:xfrm>
              <a:off x="6753416" y="5428297"/>
              <a:ext cx="13334" cy="13335"/>
            </a:xfrm>
            <a:custGeom>
              <a:avLst/>
              <a:gdLst>
                <a:gd name="connsiteX0" fmla="*/ 0 w 13334"/>
                <a:gd name="connsiteY0" fmla="*/ 6604 h 13335"/>
                <a:gd name="connsiteX1" fmla="*/ 6731 w 13334"/>
                <a:gd name="connsiteY1" fmla="*/ 0 h 13335"/>
                <a:gd name="connsiteX2" fmla="*/ 13335 w 13334"/>
                <a:gd name="connsiteY2" fmla="*/ 6604 h 13335"/>
                <a:gd name="connsiteX3" fmla="*/ 6731 w 13334"/>
                <a:gd name="connsiteY3" fmla="*/ 13335 h 13335"/>
                <a:gd name="connsiteX4" fmla="*/ 0 w 13334"/>
                <a:gd name="connsiteY4" fmla="*/ 6604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5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5"/>
                    <a:pt x="13335" y="6604"/>
                  </a:cubicBezTo>
                  <a:cubicBezTo>
                    <a:pt x="13335" y="10224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AEB71941-2177-E0D2-46E7-8B373715230D}"/>
                </a:ext>
              </a:extLst>
            </p:cNvPr>
            <p:cNvSpPr/>
            <p:nvPr/>
          </p:nvSpPr>
          <p:spPr>
            <a:xfrm>
              <a:off x="6690678" y="5363019"/>
              <a:ext cx="76136" cy="55562"/>
            </a:xfrm>
            <a:custGeom>
              <a:avLst/>
              <a:gdLst>
                <a:gd name="connsiteX0" fmla="*/ 0 w 76136"/>
                <a:gd name="connsiteY0" fmla="*/ 5016 h 55562"/>
                <a:gd name="connsiteX1" fmla="*/ 8827 w 76136"/>
                <a:gd name="connsiteY1" fmla="*/ 5016 h 55562"/>
                <a:gd name="connsiteX2" fmla="*/ 8827 w 76136"/>
                <a:gd name="connsiteY2" fmla="*/ 39116 h 55562"/>
                <a:gd name="connsiteX3" fmla="*/ 30290 w 76136"/>
                <a:gd name="connsiteY3" fmla="*/ 41148 h 55562"/>
                <a:gd name="connsiteX4" fmla="*/ 30543 w 76136"/>
                <a:gd name="connsiteY4" fmla="*/ 40830 h 55562"/>
                <a:gd name="connsiteX5" fmla="*/ 25146 w 76136"/>
                <a:gd name="connsiteY5" fmla="*/ 25717 h 55562"/>
                <a:gd name="connsiteX6" fmla="*/ 50546 w 76136"/>
                <a:gd name="connsiteY6" fmla="*/ 0 h 55562"/>
                <a:gd name="connsiteX7" fmla="*/ 76136 w 76136"/>
                <a:gd name="connsiteY7" fmla="*/ 28702 h 55562"/>
                <a:gd name="connsiteX8" fmla="*/ 62420 w 76136"/>
                <a:gd name="connsiteY8" fmla="*/ 55563 h 55562"/>
                <a:gd name="connsiteX9" fmla="*/ 56959 w 76136"/>
                <a:gd name="connsiteY9" fmla="*/ 46990 h 55562"/>
                <a:gd name="connsiteX10" fmla="*/ 66992 w 76136"/>
                <a:gd name="connsiteY10" fmla="*/ 28702 h 55562"/>
                <a:gd name="connsiteX11" fmla="*/ 50546 w 76136"/>
                <a:gd name="connsiteY11" fmla="*/ 10541 h 55562"/>
                <a:gd name="connsiteX12" fmla="*/ 34417 w 76136"/>
                <a:gd name="connsiteY12" fmla="*/ 27496 h 55562"/>
                <a:gd name="connsiteX13" fmla="*/ 40132 w 76136"/>
                <a:gd name="connsiteY13" fmla="*/ 41084 h 55562"/>
                <a:gd name="connsiteX14" fmla="*/ 40132 w 76136"/>
                <a:gd name="connsiteY14" fmla="*/ 51371 h 55562"/>
                <a:gd name="connsiteX15" fmla="*/ 0 w 76136"/>
                <a:gd name="connsiteY15" fmla="*/ 48196 h 55562"/>
                <a:gd name="connsiteX16" fmla="*/ 0 w 76136"/>
                <a:gd name="connsiteY16" fmla="*/ 5080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5562">
                  <a:moveTo>
                    <a:pt x="0" y="5016"/>
                  </a:moveTo>
                  <a:lnTo>
                    <a:pt x="8827" y="5016"/>
                  </a:lnTo>
                  <a:lnTo>
                    <a:pt x="8827" y="39116"/>
                  </a:lnTo>
                  <a:lnTo>
                    <a:pt x="30290" y="41148"/>
                  </a:lnTo>
                  <a:lnTo>
                    <a:pt x="30543" y="40830"/>
                  </a:lnTo>
                  <a:cubicBezTo>
                    <a:pt x="27686" y="38100"/>
                    <a:pt x="25146" y="32576"/>
                    <a:pt x="25146" y="25717"/>
                  </a:cubicBezTo>
                  <a:cubicBezTo>
                    <a:pt x="25146" y="10287"/>
                    <a:pt x="35560" y="0"/>
                    <a:pt x="50546" y="0"/>
                  </a:cubicBezTo>
                  <a:cubicBezTo>
                    <a:pt x="65532" y="0"/>
                    <a:pt x="76136" y="11874"/>
                    <a:pt x="76136" y="28702"/>
                  </a:cubicBezTo>
                  <a:cubicBezTo>
                    <a:pt x="76136" y="47815"/>
                    <a:pt x="62420" y="55563"/>
                    <a:pt x="62420" y="55563"/>
                  </a:cubicBezTo>
                  <a:lnTo>
                    <a:pt x="56959" y="46990"/>
                  </a:lnTo>
                  <a:cubicBezTo>
                    <a:pt x="56959" y="46990"/>
                    <a:pt x="66992" y="41021"/>
                    <a:pt x="66992" y="28702"/>
                  </a:cubicBezTo>
                  <a:cubicBezTo>
                    <a:pt x="66992" y="18288"/>
                    <a:pt x="60452" y="10541"/>
                    <a:pt x="50546" y="10541"/>
                  </a:cubicBezTo>
                  <a:cubicBezTo>
                    <a:pt x="40640" y="10541"/>
                    <a:pt x="34417" y="17399"/>
                    <a:pt x="34417" y="27496"/>
                  </a:cubicBezTo>
                  <a:cubicBezTo>
                    <a:pt x="34417" y="36513"/>
                    <a:pt x="40132" y="41084"/>
                    <a:pt x="40132" y="41084"/>
                  </a:cubicBezTo>
                  <a:lnTo>
                    <a:pt x="40132" y="51371"/>
                  </a:lnTo>
                  <a:lnTo>
                    <a:pt x="0" y="48196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9F586A02-1EDE-CD1D-8A3F-D57F5846C4AE}"/>
                </a:ext>
              </a:extLst>
            </p:cNvPr>
            <p:cNvSpPr/>
            <p:nvPr/>
          </p:nvSpPr>
          <p:spPr>
            <a:xfrm>
              <a:off x="6690678" y="5299138"/>
              <a:ext cx="76136" cy="55562"/>
            </a:xfrm>
            <a:custGeom>
              <a:avLst/>
              <a:gdLst>
                <a:gd name="connsiteX0" fmla="*/ 0 w 76136"/>
                <a:gd name="connsiteY0" fmla="*/ 5016 h 55562"/>
                <a:gd name="connsiteX1" fmla="*/ 8827 w 76136"/>
                <a:gd name="connsiteY1" fmla="*/ 5016 h 55562"/>
                <a:gd name="connsiteX2" fmla="*/ 8827 w 76136"/>
                <a:gd name="connsiteY2" fmla="*/ 39116 h 55562"/>
                <a:gd name="connsiteX3" fmla="*/ 30290 w 76136"/>
                <a:gd name="connsiteY3" fmla="*/ 41148 h 55562"/>
                <a:gd name="connsiteX4" fmla="*/ 30543 w 76136"/>
                <a:gd name="connsiteY4" fmla="*/ 40830 h 55562"/>
                <a:gd name="connsiteX5" fmla="*/ 25146 w 76136"/>
                <a:gd name="connsiteY5" fmla="*/ 25717 h 55562"/>
                <a:gd name="connsiteX6" fmla="*/ 50546 w 76136"/>
                <a:gd name="connsiteY6" fmla="*/ 0 h 55562"/>
                <a:gd name="connsiteX7" fmla="*/ 76136 w 76136"/>
                <a:gd name="connsiteY7" fmla="*/ 28702 h 55562"/>
                <a:gd name="connsiteX8" fmla="*/ 62420 w 76136"/>
                <a:gd name="connsiteY8" fmla="*/ 55563 h 55562"/>
                <a:gd name="connsiteX9" fmla="*/ 56959 w 76136"/>
                <a:gd name="connsiteY9" fmla="*/ 46990 h 55562"/>
                <a:gd name="connsiteX10" fmla="*/ 66992 w 76136"/>
                <a:gd name="connsiteY10" fmla="*/ 28702 h 55562"/>
                <a:gd name="connsiteX11" fmla="*/ 50546 w 76136"/>
                <a:gd name="connsiteY11" fmla="*/ 10541 h 55562"/>
                <a:gd name="connsiteX12" fmla="*/ 34417 w 76136"/>
                <a:gd name="connsiteY12" fmla="*/ 27432 h 55562"/>
                <a:gd name="connsiteX13" fmla="*/ 40132 w 76136"/>
                <a:gd name="connsiteY13" fmla="*/ 41021 h 55562"/>
                <a:gd name="connsiteX14" fmla="*/ 40132 w 76136"/>
                <a:gd name="connsiteY14" fmla="*/ 51308 h 55562"/>
                <a:gd name="connsiteX15" fmla="*/ 0 w 76136"/>
                <a:gd name="connsiteY15" fmla="*/ 48133 h 55562"/>
                <a:gd name="connsiteX16" fmla="*/ 0 w 76136"/>
                <a:gd name="connsiteY16" fmla="*/ 5016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5562">
                  <a:moveTo>
                    <a:pt x="0" y="5016"/>
                  </a:moveTo>
                  <a:lnTo>
                    <a:pt x="8827" y="5016"/>
                  </a:lnTo>
                  <a:lnTo>
                    <a:pt x="8827" y="39116"/>
                  </a:lnTo>
                  <a:lnTo>
                    <a:pt x="30290" y="41148"/>
                  </a:lnTo>
                  <a:lnTo>
                    <a:pt x="30543" y="40830"/>
                  </a:lnTo>
                  <a:cubicBezTo>
                    <a:pt x="27686" y="38100"/>
                    <a:pt x="25146" y="32576"/>
                    <a:pt x="25146" y="25717"/>
                  </a:cubicBezTo>
                  <a:cubicBezTo>
                    <a:pt x="25146" y="10287"/>
                    <a:pt x="35560" y="0"/>
                    <a:pt x="50546" y="0"/>
                  </a:cubicBezTo>
                  <a:cubicBezTo>
                    <a:pt x="65532" y="0"/>
                    <a:pt x="76136" y="11874"/>
                    <a:pt x="76136" y="28702"/>
                  </a:cubicBezTo>
                  <a:cubicBezTo>
                    <a:pt x="76136" y="47815"/>
                    <a:pt x="62420" y="55563"/>
                    <a:pt x="62420" y="55563"/>
                  </a:cubicBezTo>
                  <a:lnTo>
                    <a:pt x="56959" y="46990"/>
                  </a:lnTo>
                  <a:cubicBezTo>
                    <a:pt x="56959" y="46990"/>
                    <a:pt x="66992" y="41021"/>
                    <a:pt x="66992" y="28702"/>
                  </a:cubicBezTo>
                  <a:cubicBezTo>
                    <a:pt x="66992" y="18288"/>
                    <a:pt x="60452" y="10541"/>
                    <a:pt x="50546" y="10541"/>
                  </a:cubicBezTo>
                  <a:cubicBezTo>
                    <a:pt x="40640" y="10541"/>
                    <a:pt x="34417" y="17399"/>
                    <a:pt x="34417" y="27432"/>
                  </a:cubicBezTo>
                  <a:cubicBezTo>
                    <a:pt x="34417" y="36449"/>
                    <a:pt x="40132" y="41021"/>
                    <a:pt x="40132" y="41021"/>
                  </a:cubicBezTo>
                  <a:lnTo>
                    <a:pt x="40132" y="51308"/>
                  </a:lnTo>
                  <a:lnTo>
                    <a:pt x="0" y="48133"/>
                  </a:lnTo>
                  <a:lnTo>
                    <a:pt x="0" y="5016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85A836E0-3C49-5DBA-C08F-B2D027FA5EB2}"/>
                </a:ext>
              </a:extLst>
            </p:cNvPr>
            <p:cNvSpPr/>
            <p:nvPr/>
          </p:nvSpPr>
          <p:spPr>
            <a:xfrm>
              <a:off x="6689979" y="5198300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1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7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4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3"/>
                    <a:pt x="34607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7" y="62992"/>
                    <a:pt x="9334" y="66992"/>
                    <a:pt x="9334" y="73152"/>
                  </a:cubicBezTo>
                  <a:cubicBezTo>
                    <a:pt x="9334" y="78994"/>
                    <a:pt x="14477" y="83121"/>
                    <a:pt x="22034" y="83121"/>
                  </a:cubicBezTo>
                  <a:cubicBezTo>
                    <a:pt x="29590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69" y="9715"/>
                    <a:pt x="42926" y="13716"/>
                    <a:pt x="42926" y="19876"/>
                  </a:cubicBezTo>
                  <a:cubicBezTo>
                    <a:pt x="42926" y="25717"/>
                    <a:pt x="48069" y="29845"/>
                    <a:pt x="55626" y="29845"/>
                  </a:cubicBezTo>
                  <a:cubicBezTo>
                    <a:pt x="63182" y="29845"/>
                    <a:pt x="67754" y="25717"/>
                    <a:pt x="67754" y="19876"/>
                  </a:cubicBezTo>
                  <a:cubicBezTo>
                    <a:pt x="67754" y="13716"/>
                    <a:pt x="62928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57582603-3267-B27F-7230-9ACF303251AA}"/>
                </a:ext>
              </a:extLst>
            </p:cNvPr>
            <p:cNvSpPr/>
            <p:nvPr/>
          </p:nvSpPr>
          <p:spPr>
            <a:xfrm>
              <a:off x="8226107" y="5502909"/>
              <a:ext cx="75438" cy="29972"/>
            </a:xfrm>
            <a:custGeom>
              <a:avLst/>
              <a:gdLst>
                <a:gd name="connsiteX0" fmla="*/ 11240 w 75438"/>
                <a:gd name="connsiteY0" fmla="*/ 10414 h 29972"/>
                <a:gd name="connsiteX1" fmla="*/ 16511 w 75438"/>
                <a:gd name="connsiteY1" fmla="*/ 29972 h 29972"/>
                <a:gd name="connsiteX2" fmla="*/ 6541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6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40" y="10414"/>
                  </a:moveTo>
                  <a:lnTo>
                    <a:pt x="16511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3BBFB23D-F59A-9132-EE43-4DACFF7D4D31}"/>
                </a:ext>
              </a:extLst>
            </p:cNvPr>
            <p:cNvSpPr/>
            <p:nvPr/>
          </p:nvSpPr>
          <p:spPr>
            <a:xfrm>
              <a:off x="8225472" y="5429884"/>
              <a:ext cx="76898" cy="58039"/>
            </a:xfrm>
            <a:custGeom>
              <a:avLst/>
              <a:gdLst>
                <a:gd name="connsiteX0" fmla="*/ 54801 w 76898"/>
                <a:gd name="connsiteY0" fmla="*/ 0 h 58039"/>
                <a:gd name="connsiteX1" fmla="*/ 76898 w 76898"/>
                <a:gd name="connsiteY1" fmla="*/ 29020 h 58039"/>
                <a:gd name="connsiteX2" fmla="*/ 54801 w 76898"/>
                <a:gd name="connsiteY2" fmla="*/ 58039 h 58039"/>
                <a:gd name="connsiteX3" fmla="*/ 36259 w 76898"/>
                <a:gd name="connsiteY3" fmla="*/ 44323 h 58039"/>
                <a:gd name="connsiteX4" fmla="*/ 36005 w 76898"/>
                <a:gd name="connsiteY4" fmla="*/ 44323 h 58039"/>
                <a:gd name="connsiteX5" fmla="*/ 20257 w 76898"/>
                <a:gd name="connsiteY5" fmla="*/ 53912 h 58039"/>
                <a:gd name="connsiteX6" fmla="*/ 0 w 76898"/>
                <a:gd name="connsiteY6" fmla="*/ 29020 h 58039"/>
                <a:gd name="connsiteX7" fmla="*/ 20257 w 76898"/>
                <a:gd name="connsiteY7" fmla="*/ 4128 h 58039"/>
                <a:gd name="connsiteX8" fmla="*/ 36005 w 76898"/>
                <a:gd name="connsiteY8" fmla="*/ 13716 h 58039"/>
                <a:gd name="connsiteX9" fmla="*/ 36259 w 76898"/>
                <a:gd name="connsiteY9" fmla="*/ 13716 h 58039"/>
                <a:gd name="connsiteX10" fmla="*/ 54801 w 76898"/>
                <a:gd name="connsiteY10" fmla="*/ 0 h 58039"/>
                <a:gd name="connsiteX11" fmla="*/ 20384 w 76898"/>
                <a:gd name="connsiteY11" fmla="*/ 43243 h 58039"/>
                <a:gd name="connsiteX12" fmla="*/ 31814 w 76898"/>
                <a:gd name="connsiteY12" fmla="*/ 29083 h 58039"/>
                <a:gd name="connsiteX13" fmla="*/ 20384 w 76898"/>
                <a:gd name="connsiteY13" fmla="*/ 14923 h 58039"/>
                <a:gd name="connsiteX14" fmla="*/ 9081 w 76898"/>
                <a:gd name="connsiteY14" fmla="*/ 29083 h 58039"/>
                <a:gd name="connsiteX15" fmla="*/ 20384 w 76898"/>
                <a:gd name="connsiteY15" fmla="*/ 43243 h 58039"/>
                <a:gd name="connsiteX16" fmla="*/ 53658 w 76898"/>
                <a:gd name="connsiteY16" fmla="*/ 10668 h 58039"/>
                <a:gd name="connsiteX17" fmla="*/ 41084 w 76898"/>
                <a:gd name="connsiteY17" fmla="*/ 29083 h 58039"/>
                <a:gd name="connsiteX18" fmla="*/ 53658 w 76898"/>
                <a:gd name="connsiteY18" fmla="*/ 47498 h 58039"/>
                <a:gd name="connsiteX19" fmla="*/ 67818 w 76898"/>
                <a:gd name="connsiteY19" fmla="*/ 29083 h 58039"/>
                <a:gd name="connsiteX20" fmla="*/ 53658 w 76898"/>
                <a:gd name="connsiteY20" fmla="*/ 10668 h 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039">
                  <a:moveTo>
                    <a:pt x="54801" y="0"/>
                  </a:moveTo>
                  <a:cubicBezTo>
                    <a:pt x="68072" y="0"/>
                    <a:pt x="76898" y="11684"/>
                    <a:pt x="76898" y="29020"/>
                  </a:cubicBezTo>
                  <a:cubicBezTo>
                    <a:pt x="76898" y="46355"/>
                    <a:pt x="68072" y="58039"/>
                    <a:pt x="54801" y="58039"/>
                  </a:cubicBezTo>
                  <a:cubicBezTo>
                    <a:pt x="45974" y="58039"/>
                    <a:pt x="39116" y="52578"/>
                    <a:pt x="36259" y="44323"/>
                  </a:cubicBezTo>
                  <a:lnTo>
                    <a:pt x="36005" y="44323"/>
                  </a:lnTo>
                  <a:cubicBezTo>
                    <a:pt x="33972" y="49911"/>
                    <a:pt x="27686" y="53912"/>
                    <a:pt x="20257" y="53912"/>
                  </a:cubicBezTo>
                  <a:cubicBezTo>
                    <a:pt x="8509" y="53912"/>
                    <a:pt x="0" y="43942"/>
                    <a:pt x="0" y="29020"/>
                  </a:cubicBezTo>
                  <a:cubicBezTo>
                    <a:pt x="0" y="14097"/>
                    <a:pt x="8446" y="4128"/>
                    <a:pt x="20257" y="4128"/>
                  </a:cubicBezTo>
                  <a:cubicBezTo>
                    <a:pt x="27686" y="4128"/>
                    <a:pt x="33972" y="8128"/>
                    <a:pt x="36005" y="13716"/>
                  </a:cubicBezTo>
                  <a:lnTo>
                    <a:pt x="36259" y="13716"/>
                  </a:lnTo>
                  <a:cubicBezTo>
                    <a:pt x="39116" y="5461"/>
                    <a:pt x="45974" y="0"/>
                    <a:pt x="54801" y="0"/>
                  </a:cubicBezTo>
                  <a:close/>
                  <a:moveTo>
                    <a:pt x="20384" y="43243"/>
                  </a:moveTo>
                  <a:cubicBezTo>
                    <a:pt x="26924" y="43243"/>
                    <a:pt x="31814" y="37783"/>
                    <a:pt x="31814" y="29083"/>
                  </a:cubicBezTo>
                  <a:cubicBezTo>
                    <a:pt x="31814" y="20384"/>
                    <a:pt x="26924" y="14923"/>
                    <a:pt x="20384" y="14923"/>
                  </a:cubicBezTo>
                  <a:cubicBezTo>
                    <a:pt x="13208" y="14923"/>
                    <a:pt x="9081" y="20638"/>
                    <a:pt x="9081" y="29083"/>
                  </a:cubicBezTo>
                  <a:cubicBezTo>
                    <a:pt x="9081" y="37529"/>
                    <a:pt x="13208" y="43243"/>
                    <a:pt x="20384" y="43243"/>
                  </a:cubicBezTo>
                  <a:close/>
                  <a:moveTo>
                    <a:pt x="53658" y="10668"/>
                  </a:moveTo>
                  <a:cubicBezTo>
                    <a:pt x="45910" y="10668"/>
                    <a:pt x="41084" y="17971"/>
                    <a:pt x="41084" y="29083"/>
                  </a:cubicBezTo>
                  <a:cubicBezTo>
                    <a:pt x="41084" y="40196"/>
                    <a:pt x="45910" y="47498"/>
                    <a:pt x="53658" y="47498"/>
                  </a:cubicBezTo>
                  <a:cubicBezTo>
                    <a:pt x="62103" y="47498"/>
                    <a:pt x="67818" y="40196"/>
                    <a:pt x="67818" y="29083"/>
                  </a:cubicBezTo>
                  <a:cubicBezTo>
                    <a:pt x="67818" y="17971"/>
                    <a:pt x="62103" y="10668"/>
                    <a:pt x="53658" y="10668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131AD28B-CCF6-581E-126B-9BC9E770054C}"/>
                </a:ext>
              </a:extLst>
            </p:cNvPr>
            <p:cNvSpPr/>
            <p:nvPr/>
          </p:nvSpPr>
          <p:spPr>
            <a:xfrm>
              <a:off x="8288909" y="5405310"/>
              <a:ext cx="13334" cy="13335"/>
            </a:xfrm>
            <a:custGeom>
              <a:avLst/>
              <a:gdLst>
                <a:gd name="connsiteX0" fmla="*/ 0 w 13334"/>
                <a:gd name="connsiteY0" fmla="*/ 6604 h 13335"/>
                <a:gd name="connsiteX1" fmla="*/ 6731 w 13334"/>
                <a:gd name="connsiteY1" fmla="*/ 0 h 13335"/>
                <a:gd name="connsiteX2" fmla="*/ 13335 w 13334"/>
                <a:gd name="connsiteY2" fmla="*/ 6604 h 13335"/>
                <a:gd name="connsiteX3" fmla="*/ 6731 w 13334"/>
                <a:gd name="connsiteY3" fmla="*/ 13335 h 13335"/>
                <a:gd name="connsiteX4" fmla="*/ 0 w 13334"/>
                <a:gd name="connsiteY4" fmla="*/ 6604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5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5"/>
                    <a:pt x="13335" y="6604"/>
                  </a:cubicBezTo>
                  <a:cubicBezTo>
                    <a:pt x="13335" y="10224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7D99FDF3-865D-AF84-7AF2-354A06004577}"/>
                </a:ext>
              </a:extLst>
            </p:cNvPr>
            <p:cNvSpPr/>
            <p:nvPr/>
          </p:nvSpPr>
          <p:spPr>
            <a:xfrm>
              <a:off x="8225536" y="5340477"/>
              <a:ext cx="76136" cy="53530"/>
            </a:xfrm>
            <a:custGeom>
              <a:avLst/>
              <a:gdLst>
                <a:gd name="connsiteX0" fmla="*/ 67310 w 76136"/>
                <a:gd name="connsiteY0" fmla="*/ 30670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9 w 76136"/>
                <a:gd name="connsiteY10" fmla="*/ 53530 h 53530"/>
                <a:gd name="connsiteX11" fmla="*/ 0 w 76136"/>
                <a:gd name="connsiteY11" fmla="*/ 28257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8 h 53530"/>
                <a:gd name="connsiteX15" fmla="*/ 67691 w 76136"/>
                <a:gd name="connsiteY15" fmla="*/ 37274 h 53530"/>
                <a:gd name="connsiteX16" fmla="*/ 67373 w 76136"/>
                <a:gd name="connsiteY16" fmla="*/ 30670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0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1"/>
                    <a:pt x="44006" y="13017"/>
                    <a:pt x="24257" y="13017"/>
                  </a:cubicBezTo>
                  <a:cubicBezTo>
                    <a:pt x="14986" y="13017"/>
                    <a:pt x="9144" y="19050"/>
                    <a:pt x="9144" y="28130"/>
                  </a:cubicBezTo>
                  <a:cubicBezTo>
                    <a:pt x="9144" y="37211"/>
                    <a:pt x="14033" y="43243"/>
                    <a:pt x="21463" y="43243"/>
                  </a:cubicBezTo>
                  <a:cubicBezTo>
                    <a:pt x="22860" y="43243"/>
                    <a:pt x="24194" y="42989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0"/>
                    <a:pt x="21019" y="53530"/>
                  </a:cubicBezTo>
                  <a:cubicBezTo>
                    <a:pt x="8445" y="53530"/>
                    <a:pt x="0" y="43243"/>
                    <a:pt x="0" y="28257"/>
                  </a:cubicBezTo>
                  <a:cubicBezTo>
                    <a:pt x="0" y="13271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5"/>
                    <a:pt x="67246" y="37528"/>
                  </a:cubicBezTo>
                  <a:lnTo>
                    <a:pt x="67691" y="37274"/>
                  </a:lnTo>
                  <a:cubicBezTo>
                    <a:pt x="67564" y="36385"/>
                    <a:pt x="67373" y="33718"/>
                    <a:pt x="67373" y="30670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D247E13E-E932-B3B2-0F40-2D08D5040A90}"/>
                </a:ext>
              </a:extLst>
            </p:cNvPr>
            <p:cNvSpPr/>
            <p:nvPr/>
          </p:nvSpPr>
          <p:spPr>
            <a:xfrm>
              <a:off x="8225536" y="5276913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9 w 76136"/>
                <a:gd name="connsiteY10" fmla="*/ 53530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8 h 53530"/>
                <a:gd name="connsiteX15" fmla="*/ 67691 w 76136"/>
                <a:gd name="connsiteY15" fmla="*/ 37274 h 53530"/>
                <a:gd name="connsiteX16" fmla="*/ 67373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1"/>
                    <a:pt x="44006" y="13017"/>
                    <a:pt x="24257" y="13017"/>
                  </a:cubicBezTo>
                  <a:cubicBezTo>
                    <a:pt x="14986" y="13017"/>
                    <a:pt x="9144" y="19050"/>
                    <a:pt x="9144" y="28130"/>
                  </a:cubicBezTo>
                  <a:cubicBezTo>
                    <a:pt x="9144" y="37211"/>
                    <a:pt x="14033" y="43243"/>
                    <a:pt x="21463" y="43243"/>
                  </a:cubicBezTo>
                  <a:cubicBezTo>
                    <a:pt x="22860" y="43243"/>
                    <a:pt x="24194" y="42990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0"/>
                    <a:pt x="21019" y="53530"/>
                  </a:cubicBezTo>
                  <a:cubicBezTo>
                    <a:pt x="8445" y="53530"/>
                    <a:pt x="0" y="43243"/>
                    <a:pt x="0" y="28258"/>
                  </a:cubicBezTo>
                  <a:cubicBezTo>
                    <a:pt x="0" y="13271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5"/>
                    <a:pt x="67246" y="37528"/>
                  </a:cubicBezTo>
                  <a:lnTo>
                    <a:pt x="67691" y="37274"/>
                  </a:lnTo>
                  <a:cubicBezTo>
                    <a:pt x="67564" y="36385"/>
                    <a:pt x="67373" y="33718"/>
                    <a:pt x="67373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6F655DE2-2F9A-113E-9422-7FABEABE23C8}"/>
                </a:ext>
              </a:extLst>
            </p:cNvPr>
            <p:cNvSpPr/>
            <p:nvPr/>
          </p:nvSpPr>
          <p:spPr>
            <a:xfrm>
              <a:off x="8225472" y="5176011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2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6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6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8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2"/>
                    <a:pt x="9334" y="73152"/>
                  </a:cubicBezTo>
                  <a:cubicBezTo>
                    <a:pt x="9334" y="78994"/>
                    <a:pt x="14478" y="83122"/>
                    <a:pt x="22034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199" y="39560"/>
                    <a:pt x="55626" y="39560"/>
                  </a:cubicBezTo>
                  <a:close/>
                  <a:moveTo>
                    <a:pt x="55626" y="9716"/>
                  </a:moveTo>
                  <a:cubicBezTo>
                    <a:pt x="48070" y="9716"/>
                    <a:pt x="42926" y="13716"/>
                    <a:pt x="42926" y="19876"/>
                  </a:cubicBezTo>
                  <a:cubicBezTo>
                    <a:pt x="42926" y="25717"/>
                    <a:pt x="48070" y="29845"/>
                    <a:pt x="55626" y="29845"/>
                  </a:cubicBezTo>
                  <a:cubicBezTo>
                    <a:pt x="63183" y="29845"/>
                    <a:pt x="67755" y="25717"/>
                    <a:pt x="67755" y="19876"/>
                  </a:cubicBezTo>
                  <a:cubicBezTo>
                    <a:pt x="67755" y="13716"/>
                    <a:pt x="62929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4874A046-D849-7919-1AD4-C1A64A6B1226}"/>
              </a:ext>
            </a:extLst>
          </p:cNvPr>
          <p:cNvGrpSpPr/>
          <p:nvPr/>
        </p:nvGrpSpPr>
        <p:grpSpPr>
          <a:xfrm>
            <a:off x="4435284" y="5311838"/>
            <a:ext cx="6223190" cy="369062"/>
            <a:chOff x="4435284" y="5311838"/>
            <a:chExt cx="6223190" cy="369062"/>
          </a:xfrm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0CDBA7E-0DBA-DD8D-3ACE-174C8DDEBBE5}"/>
                </a:ext>
              </a:extLst>
            </p:cNvPr>
            <p:cNvSpPr/>
            <p:nvPr/>
          </p:nvSpPr>
          <p:spPr>
            <a:xfrm>
              <a:off x="4435348" y="5621782"/>
              <a:ext cx="76835" cy="55879"/>
            </a:xfrm>
            <a:custGeom>
              <a:avLst/>
              <a:gdLst>
                <a:gd name="connsiteX0" fmla="*/ 51880 w 76835"/>
                <a:gd name="connsiteY0" fmla="*/ 0 h 55879"/>
                <a:gd name="connsiteX1" fmla="*/ 76835 w 76835"/>
                <a:gd name="connsiteY1" fmla="*/ 26162 h 55879"/>
                <a:gd name="connsiteX2" fmla="*/ 39116 w 76835"/>
                <a:gd name="connsiteY2" fmla="*/ 55880 h 55879"/>
                <a:gd name="connsiteX3" fmla="*/ 0 w 76835"/>
                <a:gd name="connsiteY3" fmla="*/ 24321 h 55879"/>
                <a:gd name="connsiteX4" fmla="*/ 8827 w 76835"/>
                <a:gd name="connsiteY4" fmla="*/ 2286 h 55879"/>
                <a:gd name="connsiteX5" fmla="*/ 15430 w 76835"/>
                <a:gd name="connsiteY5" fmla="*/ 8001 h 55879"/>
                <a:gd name="connsiteX6" fmla="*/ 9144 w 76835"/>
                <a:gd name="connsiteY6" fmla="*/ 23685 h 55879"/>
                <a:gd name="connsiteX7" fmla="*/ 38608 w 76835"/>
                <a:gd name="connsiteY7" fmla="*/ 45402 h 55879"/>
                <a:gd name="connsiteX8" fmla="*/ 41021 w 76835"/>
                <a:gd name="connsiteY8" fmla="*/ 45402 h 55879"/>
                <a:gd name="connsiteX9" fmla="*/ 41148 w 76835"/>
                <a:gd name="connsiteY9" fmla="*/ 44958 h 55879"/>
                <a:gd name="connsiteX10" fmla="*/ 28004 w 76835"/>
                <a:gd name="connsiteY10" fmla="*/ 24130 h 55879"/>
                <a:gd name="connsiteX11" fmla="*/ 51880 w 76835"/>
                <a:gd name="connsiteY11" fmla="*/ 0 h 55879"/>
                <a:gd name="connsiteX12" fmla="*/ 51880 w 76835"/>
                <a:gd name="connsiteY12" fmla="*/ 10541 h 55879"/>
                <a:gd name="connsiteX13" fmla="*/ 37274 w 76835"/>
                <a:gd name="connsiteY13" fmla="*/ 26289 h 55879"/>
                <a:gd name="connsiteX14" fmla="*/ 53086 w 76835"/>
                <a:gd name="connsiteY14" fmla="*/ 43878 h 55879"/>
                <a:gd name="connsiteX15" fmla="*/ 67691 w 76835"/>
                <a:gd name="connsiteY15" fmla="*/ 26289 h 55879"/>
                <a:gd name="connsiteX16" fmla="*/ 51880 w 76835"/>
                <a:gd name="connsiteY16" fmla="*/ 10541 h 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" h="55879">
                  <a:moveTo>
                    <a:pt x="51880" y="0"/>
                  </a:moveTo>
                  <a:cubicBezTo>
                    <a:pt x="66866" y="0"/>
                    <a:pt x="76835" y="10604"/>
                    <a:pt x="76835" y="26162"/>
                  </a:cubicBezTo>
                  <a:cubicBezTo>
                    <a:pt x="76835" y="43561"/>
                    <a:pt x="64135" y="55880"/>
                    <a:pt x="39116" y="55880"/>
                  </a:cubicBezTo>
                  <a:cubicBezTo>
                    <a:pt x="15685" y="55880"/>
                    <a:pt x="0" y="43307"/>
                    <a:pt x="0" y="24321"/>
                  </a:cubicBezTo>
                  <a:cubicBezTo>
                    <a:pt x="0" y="11303"/>
                    <a:pt x="5461" y="5207"/>
                    <a:pt x="8827" y="2286"/>
                  </a:cubicBezTo>
                  <a:lnTo>
                    <a:pt x="15430" y="8001"/>
                  </a:lnTo>
                  <a:cubicBezTo>
                    <a:pt x="13272" y="9842"/>
                    <a:pt x="9144" y="14415"/>
                    <a:pt x="9144" y="23685"/>
                  </a:cubicBezTo>
                  <a:cubicBezTo>
                    <a:pt x="9144" y="36576"/>
                    <a:pt x="20892" y="45402"/>
                    <a:pt x="38608" y="45402"/>
                  </a:cubicBezTo>
                  <a:lnTo>
                    <a:pt x="41021" y="45402"/>
                  </a:lnTo>
                  <a:lnTo>
                    <a:pt x="41148" y="44958"/>
                  </a:lnTo>
                  <a:cubicBezTo>
                    <a:pt x="37719" y="44386"/>
                    <a:pt x="28004" y="39370"/>
                    <a:pt x="28004" y="24130"/>
                  </a:cubicBezTo>
                  <a:cubicBezTo>
                    <a:pt x="28004" y="10414"/>
                    <a:pt x="37592" y="0"/>
                    <a:pt x="51880" y="0"/>
                  </a:cubicBezTo>
                  <a:close/>
                  <a:moveTo>
                    <a:pt x="51880" y="10541"/>
                  </a:moveTo>
                  <a:cubicBezTo>
                    <a:pt x="43053" y="10541"/>
                    <a:pt x="37274" y="16827"/>
                    <a:pt x="37274" y="26289"/>
                  </a:cubicBezTo>
                  <a:cubicBezTo>
                    <a:pt x="37274" y="36830"/>
                    <a:pt x="43688" y="43752"/>
                    <a:pt x="53086" y="43878"/>
                  </a:cubicBezTo>
                  <a:cubicBezTo>
                    <a:pt x="62548" y="41465"/>
                    <a:pt x="67691" y="36004"/>
                    <a:pt x="67691" y="26289"/>
                  </a:cubicBezTo>
                  <a:cubicBezTo>
                    <a:pt x="67691" y="16573"/>
                    <a:pt x="61405" y="10541"/>
                    <a:pt x="51880" y="1054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6C07DFAC-2A25-5EE6-968F-5D736D9ED25D}"/>
                </a:ext>
              </a:extLst>
            </p:cNvPr>
            <p:cNvSpPr/>
            <p:nvPr/>
          </p:nvSpPr>
          <p:spPr>
            <a:xfrm>
              <a:off x="4498784" y="5597588"/>
              <a:ext cx="13335" cy="13334"/>
            </a:xfrm>
            <a:custGeom>
              <a:avLst/>
              <a:gdLst>
                <a:gd name="connsiteX0" fmla="*/ 0 w 13335"/>
                <a:gd name="connsiteY0" fmla="*/ 6604 h 13334"/>
                <a:gd name="connsiteX1" fmla="*/ 6731 w 13335"/>
                <a:gd name="connsiteY1" fmla="*/ 0 h 13334"/>
                <a:gd name="connsiteX2" fmla="*/ 13335 w 13335"/>
                <a:gd name="connsiteY2" fmla="*/ 6604 h 13334"/>
                <a:gd name="connsiteX3" fmla="*/ 6731 w 13335"/>
                <a:gd name="connsiteY3" fmla="*/ 13335 h 13334"/>
                <a:gd name="connsiteX4" fmla="*/ 0 w 13335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0" y="6604"/>
                  </a:moveTo>
                  <a:cubicBezTo>
                    <a:pt x="0" y="2921"/>
                    <a:pt x="3112" y="0"/>
                    <a:pt x="6731" y="0"/>
                  </a:cubicBezTo>
                  <a:cubicBezTo>
                    <a:pt x="10351" y="0"/>
                    <a:pt x="13335" y="2984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2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30EF7BF-3AD4-84A1-86F5-B7057D1C34FA}"/>
                </a:ext>
              </a:extLst>
            </p:cNvPr>
            <p:cNvSpPr/>
            <p:nvPr/>
          </p:nvSpPr>
          <p:spPr>
            <a:xfrm>
              <a:off x="4435284" y="5528309"/>
              <a:ext cx="76898" cy="58039"/>
            </a:xfrm>
            <a:custGeom>
              <a:avLst/>
              <a:gdLst>
                <a:gd name="connsiteX0" fmla="*/ 54801 w 76898"/>
                <a:gd name="connsiteY0" fmla="*/ 0 h 58039"/>
                <a:gd name="connsiteX1" fmla="*/ 76899 w 76898"/>
                <a:gd name="connsiteY1" fmla="*/ 29020 h 58039"/>
                <a:gd name="connsiteX2" fmla="*/ 54801 w 76898"/>
                <a:gd name="connsiteY2" fmla="*/ 58039 h 58039"/>
                <a:gd name="connsiteX3" fmla="*/ 36259 w 76898"/>
                <a:gd name="connsiteY3" fmla="*/ 44323 h 58039"/>
                <a:gd name="connsiteX4" fmla="*/ 36005 w 76898"/>
                <a:gd name="connsiteY4" fmla="*/ 44323 h 58039"/>
                <a:gd name="connsiteX5" fmla="*/ 20257 w 76898"/>
                <a:gd name="connsiteY5" fmla="*/ 53912 h 58039"/>
                <a:gd name="connsiteX6" fmla="*/ 0 w 76898"/>
                <a:gd name="connsiteY6" fmla="*/ 29020 h 58039"/>
                <a:gd name="connsiteX7" fmla="*/ 20257 w 76898"/>
                <a:gd name="connsiteY7" fmla="*/ 4128 h 58039"/>
                <a:gd name="connsiteX8" fmla="*/ 36005 w 76898"/>
                <a:gd name="connsiteY8" fmla="*/ 13716 h 58039"/>
                <a:gd name="connsiteX9" fmla="*/ 36259 w 76898"/>
                <a:gd name="connsiteY9" fmla="*/ 13716 h 58039"/>
                <a:gd name="connsiteX10" fmla="*/ 54801 w 76898"/>
                <a:gd name="connsiteY10" fmla="*/ 0 h 58039"/>
                <a:gd name="connsiteX11" fmla="*/ 20384 w 76898"/>
                <a:gd name="connsiteY11" fmla="*/ 43243 h 58039"/>
                <a:gd name="connsiteX12" fmla="*/ 31814 w 76898"/>
                <a:gd name="connsiteY12" fmla="*/ 29083 h 58039"/>
                <a:gd name="connsiteX13" fmla="*/ 20384 w 76898"/>
                <a:gd name="connsiteY13" fmla="*/ 14923 h 58039"/>
                <a:gd name="connsiteX14" fmla="*/ 9081 w 76898"/>
                <a:gd name="connsiteY14" fmla="*/ 29083 h 58039"/>
                <a:gd name="connsiteX15" fmla="*/ 20384 w 76898"/>
                <a:gd name="connsiteY15" fmla="*/ 43243 h 58039"/>
                <a:gd name="connsiteX16" fmla="*/ 53658 w 76898"/>
                <a:gd name="connsiteY16" fmla="*/ 10668 h 58039"/>
                <a:gd name="connsiteX17" fmla="*/ 41085 w 76898"/>
                <a:gd name="connsiteY17" fmla="*/ 29083 h 58039"/>
                <a:gd name="connsiteX18" fmla="*/ 53658 w 76898"/>
                <a:gd name="connsiteY18" fmla="*/ 47498 h 58039"/>
                <a:gd name="connsiteX19" fmla="*/ 67818 w 76898"/>
                <a:gd name="connsiteY19" fmla="*/ 29083 h 58039"/>
                <a:gd name="connsiteX20" fmla="*/ 53658 w 76898"/>
                <a:gd name="connsiteY20" fmla="*/ 10668 h 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039">
                  <a:moveTo>
                    <a:pt x="54801" y="0"/>
                  </a:moveTo>
                  <a:cubicBezTo>
                    <a:pt x="68072" y="0"/>
                    <a:pt x="76899" y="11684"/>
                    <a:pt x="76899" y="29020"/>
                  </a:cubicBezTo>
                  <a:cubicBezTo>
                    <a:pt x="76899" y="46355"/>
                    <a:pt x="68072" y="58039"/>
                    <a:pt x="54801" y="58039"/>
                  </a:cubicBezTo>
                  <a:cubicBezTo>
                    <a:pt x="45974" y="58039"/>
                    <a:pt x="39116" y="52578"/>
                    <a:pt x="36259" y="44323"/>
                  </a:cubicBezTo>
                  <a:lnTo>
                    <a:pt x="36005" y="44323"/>
                  </a:lnTo>
                  <a:cubicBezTo>
                    <a:pt x="33973" y="49911"/>
                    <a:pt x="27686" y="53912"/>
                    <a:pt x="20257" y="53912"/>
                  </a:cubicBezTo>
                  <a:cubicBezTo>
                    <a:pt x="8509" y="53912"/>
                    <a:pt x="0" y="43942"/>
                    <a:pt x="0" y="29020"/>
                  </a:cubicBezTo>
                  <a:cubicBezTo>
                    <a:pt x="0" y="14097"/>
                    <a:pt x="8446" y="4128"/>
                    <a:pt x="20257" y="4128"/>
                  </a:cubicBezTo>
                  <a:cubicBezTo>
                    <a:pt x="27686" y="4128"/>
                    <a:pt x="33973" y="8128"/>
                    <a:pt x="36005" y="13716"/>
                  </a:cubicBezTo>
                  <a:lnTo>
                    <a:pt x="36259" y="13716"/>
                  </a:lnTo>
                  <a:cubicBezTo>
                    <a:pt x="39116" y="5461"/>
                    <a:pt x="45974" y="0"/>
                    <a:pt x="54801" y="0"/>
                  </a:cubicBezTo>
                  <a:close/>
                  <a:moveTo>
                    <a:pt x="20384" y="43243"/>
                  </a:moveTo>
                  <a:cubicBezTo>
                    <a:pt x="26924" y="43243"/>
                    <a:pt x="31814" y="37719"/>
                    <a:pt x="31814" y="29083"/>
                  </a:cubicBezTo>
                  <a:cubicBezTo>
                    <a:pt x="31814" y="20447"/>
                    <a:pt x="26924" y="14923"/>
                    <a:pt x="20384" y="14923"/>
                  </a:cubicBezTo>
                  <a:cubicBezTo>
                    <a:pt x="13208" y="14923"/>
                    <a:pt x="9081" y="20638"/>
                    <a:pt x="9081" y="29083"/>
                  </a:cubicBezTo>
                  <a:cubicBezTo>
                    <a:pt x="9081" y="37529"/>
                    <a:pt x="13208" y="43243"/>
                    <a:pt x="20384" y="43243"/>
                  </a:cubicBezTo>
                  <a:close/>
                  <a:moveTo>
                    <a:pt x="53658" y="10668"/>
                  </a:moveTo>
                  <a:cubicBezTo>
                    <a:pt x="45911" y="10668"/>
                    <a:pt x="41085" y="17971"/>
                    <a:pt x="41085" y="29083"/>
                  </a:cubicBezTo>
                  <a:cubicBezTo>
                    <a:pt x="41085" y="40196"/>
                    <a:pt x="45911" y="47498"/>
                    <a:pt x="53658" y="47498"/>
                  </a:cubicBezTo>
                  <a:cubicBezTo>
                    <a:pt x="62103" y="47498"/>
                    <a:pt x="67818" y="40196"/>
                    <a:pt x="67818" y="29083"/>
                  </a:cubicBezTo>
                  <a:cubicBezTo>
                    <a:pt x="67818" y="17971"/>
                    <a:pt x="62103" y="10668"/>
                    <a:pt x="53658" y="10668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E387CD1-8E15-5ECF-2233-8E0D63432EF6}"/>
                </a:ext>
              </a:extLst>
            </p:cNvPr>
            <p:cNvSpPr/>
            <p:nvPr/>
          </p:nvSpPr>
          <p:spPr>
            <a:xfrm>
              <a:off x="4435284" y="5462333"/>
              <a:ext cx="76898" cy="55752"/>
            </a:xfrm>
            <a:custGeom>
              <a:avLst/>
              <a:gdLst>
                <a:gd name="connsiteX0" fmla="*/ 37783 w 76898"/>
                <a:gd name="connsiteY0" fmla="*/ 0 h 55752"/>
                <a:gd name="connsiteX1" fmla="*/ 76899 w 76898"/>
                <a:gd name="connsiteY1" fmla="*/ 31305 h 55752"/>
                <a:gd name="connsiteX2" fmla="*/ 68072 w 76898"/>
                <a:gd name="connsiteY2" fmla="*/ 53467 h 55752"/>
                <a:gd name="connsiteX3" fmla="*/ 61532 w 76898"/>
                <a:gd name="connsiteY3" fmla="*/ 47625 h 55752"/>
                <a:gd name="connsiteX4" fmla="*/ 67691 w 76898"/>
                <a:gd name="connsiteY4" fmla="*/ 32067 h 55752"/>
                <a:gd name="connsiteX5" fmla="*/ 38164 w 76898"/>
                <a:gd name="connsiteY5" fmla="*/ 10477 h 55752"/>
                <a:gd name="connsiteX6" fmla="*/ 36005 w 76898"/>
                <a:gd name="connsiteY6" fmla="*/ 10477 h 55752"/>
                <a:gd name="connsiteX7" fmla="*/ 35878 w 76898"/>
                <a:gd name="connsiteY7" fmla="*/ 10922 h 55752"/>
                <a:gd name="connsiteX8" fmla="*/ 48768 w 76898"/>
                <a:gd name="connsiteY8" fmla="*/ 31623 h 55752"/>
                <a:gd name="connsiteX9" fmla="*/ 24892 w 76898"/>
                <a:gd name="connsiteY9" fmla="*/ 55753 h 55752"/>
                <a:gd name="connsiteX10" fmla="*/ 0 w 76898"/>
                <a:gd name="connsiteY10" fmla="*/ 29591 h 55752"/>
                <a:gd name="connsiteX11" fmla="*/ 37719 w 76898"/>
                <a:gd name="connsiteY11" fmla="*/ 0 h 55752"/>
                <a:gd name="connsiteX12" fmla="*/ 23812 w 76898"/>
                <a:gd name="connsiteY12" fmla="*/ 12001 h 55752"/>
                <a:gd name="connsiteX13" fmla="*/ 9208 w 76898"/>
                <a:gd name="connsiteY13" fmla="*/ 29464 h 55752"/>
                <a:gd name="connsiteX14" fmla="*/ 24956 w 76898"/>
                <a:gd name="connsiteY14" fmla="*/ 45212 h 55752"/>
                <a:gd name="connsiteX15" fmla="*/ 39687 w 76898"/>
                <a:gd name="connsiteY15" fmla="*/ 29464 h 55752"/>
                <a:gd name="connsiteX16" fmla="*/ 23812 w 76898"/>
                <a:gd name="connsiteY16" fmla="*/ 12001 h 5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98" h="55752">
                  <a:moveTo>
                    <a:pt x="37783" y="0"/>
                  </a:moveTo>
                  <a:cubicBezTo>
                    <a:pt x="61214" y="0"/>
                    <a:pt x="76899" y="12319"/>
                    <a:pt x="76899" y="31305"/>
                  </a:cubicBezTo>
                  <a:cubicBezTo>
                    <a:pt x="76899" y="44323"/>
                    <a:pt x="71501" y="50482"/>
                    <a:pt x="68072" y="53467"/>
                  </a:cubicBezTo>
                  <a:lnTo>
                    <a:pt x="61532" y="47625"/>
                  </a:lnTo>
                  <a:cubicBezTo>
                    <a:pt x="63691" y="45783"/>
                    <a:pt x="67691" y="41211"/>
                    <a:pt x="67691" y="32067"/>
                  </a:cubicBezTo>
                  <a:cubicBezTo>
                    <a:pt x="67691" y="19113"/>
                    <a:pt x="55817" y="10477"/>
                    <a:pt x="38164" y="10477"/>
                  </a:cubicBezTo>
                  <a:lnTo>
                    <a:pt x="36005" y="10477"/>
                  </a:lnTo>
                  <a:lnTo>
                    <a:pt x="35878" y="10922"/>
                  </a:lnTo>
                  <a:cubicBezTo>
                    <a:pt x="39053" y="11493"/>
                    <a:pt x="48768" y="16383"/>
                    <a:pt x="48768" y="31623"/>
                  </a:cubicBezTo>
                  <a:cubicBezTo>
                    <a:pt x="48768" y="45339"/>
                    <a:pt x="39180" y="55753"/>
                    <a:pt x="24892" y="55753"/>
                  </a:cubicBezTo>
                  <a:cubicBezTo>
                    <a:pt x="10605" y="55753"/>
                    <a:pt x="0" y="45148"/>
                    <a:pt x="0" y="29591"/>
                  </a:cubicBezTo>
                  <a:cubicBezTo>
                    <a:pt x="0" y="12128"/>
                    <a:pt x="12700" y="0"/>
                    <a:pt x="37719" y="0"/>
                  </a:cubicBezTo>
                  <a:close/>
                  <a:moveTo>
                    <a:pt x="23812" y="12001"/>
                  </a:moveTo>
                  <a:cubicBezTo>
                    <a:pt x="14287" y="14414"/>
                    <a:pt x="9208" y="19748"/>
                    <a:pt x="9208" y="29464"/>
                  </a:cubicBezTo>
                  <a:cubicBezTo>
                    <a:pt x="9208" y="38608"/>
                    <a:pt x="15621" y="45212"/>
                    <a:pt x="24956" y="45212"/>
                  </a:cubicBezTo>
                  <a:cubicBezTo>
                    <a:pt x="33655" y="45212"/>
                    <a:pt x="39687" y="38798"/>
                    <a:pt x="39687" y="29464"/>
                  </a:cubicBezTo>
                  <a:cubicBezTo>
                    <a:pt x="39687" y="19050"/>
                    <a:pt x="33147" y="12065"/>
                    <a:pt x="23812" y="1200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0B6F0FD-6441-8EC2-897C-9E1D9DA6C06C}"/>
                </a:ext>
              </a:extLst>
            </p:cNvPr>
            <p:cNvSpPr/>
            <p:nvPr/>
          </p:nvSpPr>
          <p:spPr>
            <a:xfrm>
              <a:off x="4435348" y="5360289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5 w 76517"/>
                <a:gd name="connsiteY5" fmla="*/ 92837 h 92836"/>
                <a:gd name="connsiteX6" fmla="*/ 572 w 76517"/>
                <a:gd name="connsiteY6" fmla="*/ 73152 h 92836"/>
                <a:gd name="connsiteX7" fmla="*/ 22035 w 76517"/>
                <a:gd name="connsiteY7" fmla="*/ 53277 h 92836"/>
                <a:gd name="connsiteX8" fmla="*/ 42926 w 76517"/>
                <a:gd name="connsiteY8" fmla="*/ 73152 h 92836"/>
                <a:gd name="connsiteX9" fmla="*/ 22035 w 76517"/>
                <a:gd name="connsiteY9" fmla="*/ 92837 h 92836"/>
                <a:gd name="connsiteX10" fmla="*/ 22035 w 76517"/>
                <a:gd name="connsiteY10" fmla="*/ 62992 h 92836"/>
                <a:gd name="connsiteX11" fmla="*/ 9335 w 76517"/>
                <a:gd name="connsiteY11" fmla="*/ 73152 h 92836"/>
                <a:gd name="connsiteX12" fmla="*/ 22035 w 76517"/>
                <a:gd name="connsiteY12" fmla="*/ 83121 h 92836"/>
                <a:gd name="connsiteX13" fmla="*/ 34163 w 76517"/>
                <a:gd name="connsiteY13" fmla="*/ 73152 h 92836"/>
                <a:gd name="connsiteX14" fmla="*/ 22035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5" y="92837"/>
                  </a:moveTo>
                  <a:cubicBezTo>
                    <a:pt x="9144" y="92837"/>
                    <a:pt x="572" y="84963"/>
                    <a:pt x="572" y="73152"/>
                  </a:cubicBezTo>
                  <a:cubicBezTo>
                    <a:pt x="572" y="61341"/>
                    <a:pt x="9144" y="53277"/>
                    <a:pt x="22035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3"/>
                    <a:pt x="34608" y="92837"/>
                    <a:pt x="22035" y="92837"/>
                  </a:cubicBezTo>
                  <a:close/>
                  <a:moveTo>
                    <a:pt x="22035" y="62992"/>
                  </a:moveTo>
                  <a:cubicBezTo>
                    <a:pt x="14478" y="62992"/>
                    <a:pt x="9335" y="66992"/>
                    <a:pt x="9335" y="73152"/>
                  </a:cubicBezTo>
                  <a:cubicBezTo>
                    <a:pt x="9335" y="78994"/>
                    <a:pt x="14478" y="83121"/>
                    <a:pt x="22035" y="83121"/>
                  </a:cubicBezTo>
                  <a:cubicBezTo>
                    <a:pt x="29591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5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4"/>
                    <a:pt x="42672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70" y="9715"/>
                    <a:pt x="42926" y="13716"/>
                    <a:pt x="42926" y="19876"/>
                  </a:cubicBezTo>
                  <a:cubicBezTo>
                    <a:pt x="42926" y="25717"/>
                    <a:pt x="48070" y="29845"/>
                    <a:pt x="55626" y="29845"/>
                  </a:cubicBezTo>
                  <a:cubicBezTo>
                    <a:pt x="63183" y="29845"/>
                    <a:pt x="67755" y="25717"/>
                    <a:pt x="67755" y="19876"/>
                  </a:cubicBezTo>
                  <a:cubicBezTo>
                    <a:pt x="67755" y="13716"/>
                    <a:pt x="62929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138CDA8B-628A-7C47-93F6-ED18E41E3942}"/>
                </a:ext>
              </a:extLst>
            </p:cNvPr>
            <p:cNvSpPr/>
            <p:nvPr/>
          </p:nvSpPr>
          <p:spPr>
            <a:xfrm>
              <a:off x="5971603" y="5628957"/>
              <a:ext cx="75438" cy="50863"/>
            </a:xfrm>
            <a:custGeom>
              <a:avLst/>
              <a:gdLst>
                <a:gd name="connsiteX0" fmla="*/ 8763 w 75438"/>
                <a:gd name="connsiteY0" fmla="*/ 64 h 50863"/>
                <a:gd name="connsiteX1" fmla="*/ 75438 w 75438"/>
                <a:gd name="connsiteY1" fmla="*/ 29083 h 50863"/>
                <a:gd name="connsiteX2" fmla="*/ 75438 w 75438"/>
                <a:gd name="connsiteY2" fmla="*/ 39814 h 50863"/>
                <a:gd name="connsiteX3" fmla="*/ 14732 w 75438"/>
                <a:gd name="connsiteY3" fmla="*/ 12573 h 50863"/>
                <a:gd name="connsiteX4" fmla="*/ 8890 w 75438"/>
                <a:gd name="connsiteY4" fmla="*/ 9715 h 50863"/>
                <a:gd name="connsiteX5" fmla="*/ 8573 w 75438"/>
                <a:gd name="connsiteY5" fmla="*/ 9970 h 50863"/>
                <a:gd name="connsiteX6" fmla="*/ 8827 w 75438"/>
                <a:gd name="connsiteY6" fmla="*/ 16701 h 50863"/>
                <a:gd name="connsiteX7" fmla="*/ 8827 w 75438"/>
                <a:gd name="connsiteY7" fmla="*/ 41592 h 50863"/>
                <a:gd name="connsiteX8" fmla="*/ 19241 w 75438"/>
                <a:gd name="connsiteY8" fmla="*/ 41592 h 50863"/>
                <a:gd name="connsiteX9" fmla="*/ 19241 w 75438"/>
                <a:gd name="connsiteY9" fmla="*/ 50864 h 50863"/>
                <a:gd name="connsiteX10" fmla="*/ 0 w 75438"/>
                <a:gd name="connsiteY10" fmla="*/ 50864 h 50863"/>
                <a:gd name="connsiteX11" fmla="*/ 0 w 75438"/>
                <a:gd name="connsiteY11" fmla="*/ 0 h 50863"/>
                <a:gd name="connsiteX12" fmla="*/ 8827 w 75438"/>
                <a:gd name="connsiteY12" fmla="*/ 0 h 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38" h="50863">
                  <a:moveTo>
                    <a:pt x="8763" y="64"/>
                  </a:moveTo>
                  <a:lnTo>
                    <a:pt x="75438" y="29083"/>
                  </a:lnTo>
                  <a:lnTo>
                    <a:pt x="75438" y="39814"/>
                  </a:lnTo>
                  <a:lnTo>
                    <a:pt x="14732" y="12573"/>
                  </a:lnTo>
                  <a:cubicBezTo>
                    <a:pt x="11875" y="11303"/>
                    <a:pt x="9017" y="9842"/>
                    <a:pt x="8890" y="9715"/>
                  </a:cubicBezTo>
                  <a:lnTo>
                    <a:pt x="8573" y="9970"/>
                  </a:lnTo>
                  <a:cubicBezTo>
                    <a:pt x="8700" y="10985"/>
                    <a:pt x="8827" y="13526"/>
                    <a:pt x="8827" y="16701"/>
                  </a:cubicBezTo>
                  <a:lnTo>
                    <a:pt x="8827" y="41592"/>
                  </a:lnTo>
                  <a:lnTo>
                    <a:pt x="19241" y="41592"/>
                  </a:lnTo>
                  <a:lnTo>
                    <a:pt x="19241" y="50864"/>
                  </a:lnTo>
                  <a:lnTo>
                    <a:pt x="0" y="50864"/>
                  </a:lnTo>
                  <a:lnTo>
                    <a:pt x="0" y="0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427876D2-4E60-4BB0-BFAE-FCFF58E86F12}"/>
                </a:ext>
              </a:extLst>
            </p:cNvPr>
            <p:cNvSpPr/>
            <p:nvPr/>
          </p:nvSpPr>
          <p:spPr>
            <a:xfrm>
              <a:off x="6034278" y="5614415"/>
              <a:ext cx="13334" cy="13335"/>
            </a:xfrm>
            <a:custGeom>
              <a:avLst/>
              <a:gdLst>
                <a:gd name="connsiteX0" fmla="*/ 0 w 13334"/>
                <a:gd name="connsiteY0" fmla="*/ 6604 h 13335"/>
                <a:gd name="connsiteX1" fmla="*/ 6731 w 13334"/>
                <a:gd name="connsiteY1" fmla="*/ 0 h 13335"/>
                <a:gd name="connsiteX2" fmla="*/ 13335 w 13334"/>
                <a:gd name="connsiteY2" fmla="*/ 6604 h 13335"/>
                <a:gd name="connsiteX3" fmla="*/ 6731 w 13334"/>
                <a:gd name="connsiteY3" fmla="*/ 13335 h 13335"/>
                <a:gd name="connsiteX4" fmla="*/ 0 w 13334"/>
                <a:gd name="connsiteY4" fmla="*/ 6604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5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0" y="0"/>
                    <a:pt x="13335" y="2985"/>
                    <a:pt x="13335" y="6604"/>
                  </a:cubicBezTo>
                  <a:cubicBezTo>
                    <a:pt x="13335" y="10224"/>
                    <a:pt x="10350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419C5792-F1E7-E257-2BE5-ED05EAEA6B33}"/>
                </a:ext>
              </a:extLst>
            </p:cNvPr>
            <p:cNvSpPr/>
            <p:nvPr/>
          </p:nvSpPr>
          <p:spPr>
            <a:xfrm>
              <a:off x="5970905" y="5549455"/>
              <a:ext cx="76771" cy="54864"/>
            </a:xfrm>
            <a:custGeom>
              <a:avLst/>
              <a:gdLst>
                <a:gd name="connsiteX0" fmla="*/ 21336 w 76771"/>
                <a:gd name="connsiteY0" fmla="*/ 2730 h 54864"/>
                <a:gd name="connsiteX1" fmla="*/ 37783 w 76771"/>
                <a:gd name="connsiteY1" fmla="*/ 18161 h 54864"/>
                <a:gd name="connsiteX2" fmla="*/ 38036 w 76771"/>
                <a:gd name="connsiteY2" fmla="*/ 18161 h 54864"/>
                <a:gd name="connsiteX3" fmla="*/ 56071 w 76771"/>
                <a:gd name="connsiteY3" fmla="*/ 0 h 54864"/>
                <a:gd name="connsiteX4" fmla="*/ 76772 w 76771"/>
                <a:gd name="connsiteY4" fmla="*/ 27559 h 54864"/>
                <a:gd name="connsiteX5" fmla="*/ 62611 w 76771"/>
                <a:gd name="connsiteY5" fmla="*/ 54864 h 54864"/>
                <a:gd name="connsiteX6" fmla="*/ 57722 w 76771"/>
                <a:gd name="connsiteY6" fmla="*/ 46546 h 54864"/>
                <a:gd name="connsiteX7" fmla="*/ 67691 w 76771"/>
                <a:gd name="connsiteY7" fmla="*/ 27559 h 54864"/>
                <a:gd name="connsiteX8" fmla="*/ 55245 w 76771"/>
                <a:gd name="connsiteY8" fmla="*/ 10541 h 54864"/>
                <a:gd name="connsiteX9" fmla="*/ 43117 w 76771"/>
                <a:gd name="connsiteY9" fmla="*/ 29273 h 54864"/>
                <a:gd name="connsiteX10" fmla="*/ 42862 w 76771"/>
                <a:gd name="connsiteY10" fmla="*/ 33401 h 54864"/>
                <a:gd name="connsiteX11" fmla="*/ 33592 w 76771"/>
                <a:gd name="connsiteY11" fmla="*/ 33401 h 54864"/>
                <a:gd name="connsiteX12" fmla="*/ 33337 w 76771"/>
                <a:gd name="connsiteY12" fmla="*/ 29147 h 54864"/>
                <a:gd name="connsiteX13" fmla="*/ 22161 w 76771"/>
                <a:gd name="connsiteY13" fmla="*/ 13272 h 54864"/>
                <a:gd name="connsiteX14" fmla="*/ 9144 w 76771"/>
                <a:gd name="connsiteY14" fmla="*/ 27813 h 54864"/>
                <a:gd name="connsiteX15" fmla="*/ 19748 w 76771"/>
                <a:gd name="connsiteY15" fmla="*/ 42101 h 54864"/>
                <a:gd name="connsiteX16" fmla="*/ 23304 w 76771"/>
                <a:gd name="connsiteY16" fmla="*/ 41529 h 54864"/>
                <a:gd name="connsiteX17" fmla="*/ 24892 w 76771"/>
                <a:gd name="connsiteY17" fmla="*/ 51689 h 54864"/>
                <a:gd name="connsiteX18" fmla="*/ 19304 w 76771"/>
                <a:gd name="connsiteY18" fmla="*/ 52388 h 54864"/>
                <a:gd name="connsiteX19" fmla="*/ 0 w 76771"/>
                <a:gd name="connsiteY19" fmla="*/ 27813 h 54864"/>
                <a:gd name="connsiteX20" fmla="*/ 21399 w 76771"/>
                <a:gd name="connsiteY20" fmla="*/ 2794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1" h="54864">
                  <a:moveTo>
                    <a:pt x="21336" y="2730"/>
                  </a:moveTo>
                  <a:cubicBezTo>
                    <a:pt x="30861" y="2730"/>
                    <a:pt x="37783" y="10732"/>
                    <a:pt x="37783" y="18161"/>
                  </a:cubicBezTo>
                  <a:lnTo>
                    <a:pt x="38036" y="18161"/>
                  </a:lnTo>
                  <a:cubicBezTo>
                    <a:pt x="38036" y="10478"/>
                    <a:pt x="44133" y="0"/>
                    <a:pt x="56071" y="0"/>
                  </a:cubicBezTo>
                  <a:cubicBezTo>
                    <a:pt x="68009" y="0"/>
                    <a:pt x="76772" y="9970"/>
                    <a:pt x="76772" y="27559"/>
                  </a:cubicBezTo>
                  <a:cubicBezTo>
                    <a:pt x="76772" y="48832"/>
                    <a:pt x="62611" y="54864"/>
                    <a:pt x="62611" y="54864"/>
                  </a:cubicBezTo>
                  <a:lnTo>
                    <a:pt x="57722" y="46546"/>
                  </a:lnTo>
                  <a:cubicBezTo>
                    <a:pt x="57722" y="46546"/>
                    <a:pt x="67691" y="40513"/>
                    <a:pt x="67691" y="27559"/>
                  </a:cubicBezTo>
                  <a:cubicBezTo>
                    <a:pt x="67691" y="16701"/>
                    <a:pt x="62865" y="10668"/>
                    <a:pt x="55245" y="10541"/>
                  </a:cubicBezTo>
                  <a:cubicBezTo>
                    <a:pt x="47689" y="10414"/>
                    <a:pt x="43815" y="16828"/>
                    <a:pt x="43117" y="29273"/>
                  </a:cubicBezTo>
                  <a:lnTo>
                    <a:pt x="42862" y="33401"/>
                  </a:lnTo>
                  <a:lnTo>
                    <a:pt x="33592" y="33401"/>
                  </a:lnTo>
                  <a:lnTo>
                    <a:pt x="33337" y="29147"/>
                  </a:lnTo>
                  <a:cubicBezTo>
                    <a:pt x="32766" y="19558"/>
                    <a:pt x="29210" y="13272"/>
                    <a:pt x="22161" y="13272"/>
                  </a:cubicBezTo>
                  <a:cubicBezTo>
                    <a:pt x="14605" y="13272"/>
                    <a:pt x="9144" y="19114"/>
                    <a:pt x="9144" y="27813"/>
                  </a:cubicBezTo>
                  <a:cubicBezTo>
                    <a:pt x="9144" y="36513"/>
                    <a:pt x="13716" y="42101"/>
                    <a:pt x="19748" y="42101"/>
                  </a:cubicBezTo>
                  <a:cubicBezTo>
                    <a:pt x="21146" y="42101"/>
                    <a:pt x="22479" y="41847"/>
                    <a:pt x="23304" y="41529"/>
                  </a:cubicBezTo>
                  <a:lnTo>
                    <a:pt x="24892" y="51689"/>
                  </a:lnTo>
                  <a:cubicBezTo>
                    <a:pt x="24448" y="51943"/>
                    <a:pt x="22860" y="52388"/>
                    <a:pt x="19304" y="52388"/>
                  </a:cubicBezTo>
                  <a:cubicBezTo>
                    <a:pt x="8128" y="52388"/>
                    <a:pt x="0" y="42545"/>
                    <a:pt x="0" y="27813"/>
                  </a:cubicBezTo>
                  <a:cubicBezTo>
                    <a:pt x="0" y="13081"/>
                    <a:pt x="8573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4055502F-B739-C3B2-E7C4-7D88B870B158}"/>
                </a:ext>
              </a:extLst>
            </p:cNvPr>
            <p:cNvSpPr/>
            <p:nvPr/>
          </p:nvSpPr>
          <p:spPr>
            <a:xfrm>
              <a:off x="5971540" y="5479732"/>
              <a:ext cx="75501" cy="61404"/>
            </a:xfrm>
            <a:custGeom>
              <a:avLst/>
              <a:gdLst>
                <a:gd name="connsiteX0" fmla="*/ 48832 w 75501"/>
                <a:gd name="connsiteY0" fmla="*/ 11684 h 61404"/>
                <a:gd name="connsiteX1" fmla="*/ 48832 w 75501"/>
                <a:gd name="connsiteY1" fmla="*/ 0 h 61404"/>
                <a:gd name="connsiteX2" fmla="*/ 57658 w 75501"/>
                <a:gd name="connsiteY2" fmla="*/ 0 h 61404"/>
                <a:gd name="connsiteX3" fmla="*/ 57658 w 75501"/>
                <a:gd name="connsiteY3" fmla="*/ 11684 h 61404"/>
                <a:gd name="connsiteX4" fmla="*/ 75501 w 75501"/>
                <a:gd name="connsiteY4" fmla="*/ 11684 h 61404"/>
                <a:gd name="connsiteX5" fmla="*/ 75501 w 75501"/>
                <a:gd name="connsiteY5" fmla="*/ 21971 h 61404"/>
                <a:gd name="connsiteX6" fmla="*/ 57658 w 75501"/>
                <a:gd name="connsiteY6" fmla="*/ 21971 h 61404"/>
                <a:gd name="connsiteX7" fmla="*/ 57658 w 75501"/>
                <a:gd name="connsiteY7" fmla="*/ 61404 h 61404"/>
                <a:gd name="connsiteX8" fmla="*/ 48832 w 75501"/>
                <a:gd name="connsiteY8" fmla="*/ 61404 h 61404"/>
                <a:gd name="connsiteX9" fmla="*/ 0 w 75501"/>
                <a:gd name="connsiteY9" fmla="*/ 26416 h 61404"/>
                <a:gd name="connsiteX10" fmla="*/ 0 w 75501"/>
                <a:gd name="connsiteY10" fmla="*/ 11684 h 61404"/>
                <a:gd name="connsiteX11" fmla="*/ 48832 w 75501"/>
                <a:gd name="connsiteY11" fmla="*/ 11684 h 61404"/>
                <a:gd name="connsiteX12" fmla="*/ 15684 w 75501"/>
                <a:gd name="connsiteY12" fmla="*/ 22098 h 61404"/>
                <a:gd name="connsiteX13" fmla="*/ 9525 w 75501"/>
                <a:gd name="connsiteY13" fmla="*/ 21844 h 61404"/>
                <a:gd name="connsiteX14" fmla="*/ 9271 w 75501"/>
                <a:gd name="connsiteY14" fmla="*/ 22161 h 61404"/>
                <a:gd name="connsiteX15" fmla="*/ 15303 w 75501"/>
                <a:gd name="connsiteY15" fmla="*/ 26035 h 61404"/>
                <a:gd name="connsiteX16" fmla="*/ 40767 w 75501"/>
                <a:gd name="connsiteY16" fmla="*/ 44895 h 61404"/>
                <a:gd name="connsiteX17" fmla="*/ 48514 w 75501"/>
                <a:gd name="connsiteY17" fmla="*/ 50483 h 61404"/>
                <a:gd name="connsiteX18" fmla="*/ 48832 w 75501"/>
                <a:gd name="connsiteY18" fmla="*/ 50228 h 61404"/>
                <a:gd name="connsiteX19" fmla="*/ 48704 w 75501"/>
                <a:gd name="connsiteY19" fmla="*/ 42926 h 61404"/>
                <a:gd name="connsiteX20" fmla="*/ 48704 w 75501"/>
                <a:gd name="connsiteY20" fmla="*/ 22034 h 61404"/>
                <a:gd name="connsiteX21" fmla="*/ 15557 w 75501"/>
                <a:gd name="connsiteY21" fmla="*/ 22034 h 6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501" h="61404">
                  <a:moveTo>
                    <a:pt x="48832" y="11684"/>
                  </a:moveTo>
                  <a:lnTo>
                    <a:pt x="48832" y="0"/>
                  </a:lnTo>
                  <a:lnTo>
                    <a:pt x="57658" y="0"/>
                  </a:lnTo>
                  <a:lnTo>
                    <a:pt x="57658" y="11684"/>
                  </a:lnTo>
                  <a:lnTo>
                    <a:pt x="75501" y="11684"/>
                  </a:lnTo>
                  <a:lnTo>
                    <a:pt x="75501" y="21971"/>
                  </a:lnTo>
                  <a:lnTo>
                    <a:pt x="57658" y="21971"/>
                  </a:lnTo>
                  <a:lnTo>
                    <a:pt x="57658" y="61404"/>
                  </a:lnTo>
                  <a:lnTo>
                    <a:pt x="48832" y="61404"/>
                  </a:lnTo>
                  <a:lnTo>
                    <a:pt x="0" y="26416"/>
                  </a:lnTo>
                  <a:lnTo>
                    <a:pt x="0" y="11684"/>
                  </a:lnTo>
                  <a:lnTo>
                    <a:pt x="48832" y="11684"/>
                  </a:lnTo>
                  <a:close/>
                  <a:moveTo>
                    <a:pt x="15684" y="22098"/>
                  </a:moveTo>
                  <a:cubicBezTo>
                    <a:pt x="13652" y="22098"/>
                    <a:pt x="10414" y="22098"/>
                    <a:pt x="9525" y="21844"/>
                  </a:cubicBezTo>
                  <a:lnTo>
                    <a:pt x="9271" y="22161"/>
                  </a:lnTo>
                  <a:cubicBezTo>
                    <a:pt x="9842" y="22415"/>
                    <a:pt x="13398" y="24702"/>
                    <a:pt x="15303" y="26035"/>
                  </a:cubicBezTo>
                  <a:lnTo>
                    <a:pt x="40767" y="44895"/>
                  </a:lnTo>
                  <a:cubicBezTo>
                    <a:pt x="43307" y="46736"/>
                    <a:pt x="47625" y="49593"/>
                    <a:pt x="48514" y="50483"/>
                  </a:cubicBezTo>
                  <a:lnTo>
                    <a:pt x="48832" y="50228"/>
                  </a:lnTo>
                  <a:cubicBezTo>
                    <a:pt x="48704" y="48958"/>
                    <a:pt x="48704" y="45339"/>
                    <a:pt x="48704" y="42926"/>
                  </a:cubicBezTo>
                  <a:lnTo>
                    <a:pt x="48704" y="22034"/>
                  </a:lnTo>
                  <a:lnTo>
                    <a:pt x="15557" y="2203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BEDA422-412E-FE72-CC8E-F3DE6F0D8CD3}"/>
                </a:ext>
              </a:extLst>
            </p:cNvPr>
            <p:cNvSpPr/>
            <p:nvPr/>
          </p:nvSpPr>
          <p:spPr>
            <a:xfrm>
              <a:off x="5970841" y="5380164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7 w 76517"/>
                <a:gd name="connsiteY2" fmla="*/ 58420 h 92836"/>
                <a:gd name="connsiteX3" fmla="*/ 76137 w 76517"/>
                <a:gd name="connsiteY3" fmla="*/ 68263 h 92836"/>
                <a:gd name="connsiteX4" fmla="*/ 0 w 76517"/>
                <a:gd name="connsiteY4" fmla="*/ 33718 h 92836"/>
                <a:gd name="connsiteX5" fmla="*/ 22035 w 76517"/>
                <a:gd name="connsiteY5" fmla="*/ 92837 h 92836"/>
                <a:gd name="connsiteX6" fmla="*/ 572 w 76517"/>
                <a:gd name="connsiteY6" fmla="*/ 73152 h 92836"/>
                <a:gd name="connsiteX7" fmla="*/ 22035 w 76517"/>
                <a:gd name="connsiteY7" fmla="*/ 53276 h 92836"/>
                <a:gd name="connsiteX8" fmla="*/ 42926 w 76517"/>
                <a:gd name="connsiteY8" fmla="*/ 73152 h 92836"/>
                <a:gd name="connsiteX9" fmla="*/ 22035 w 76517"/>
                <a:gd name="connsiteY9" fmla="*/ 92837 h 92836"/>
                <a:gd name="connsiteX10" fmla="*/ 22035 w 76517"/>
                <a:gd name="connsiteY10" fmla="*/ 62992 h 92836"/>
                <a:gd name="connsiteX11" fmla="*/ 9335 w 76517"/>
                <a:gd name="connsiteY11" fmla="*/ 73152 h 92836"/>
                <a:gd name="connsiteX12" fmla="*/ 22035 w 76517"/>
                <a:gd name="connsiteY12" fmla="*/ 83121 h 92836"/>
                <a:gd name="connsiteX13" fmla="*/ 34163 w 76517"/>
                <a:gd name="connsiteY13" fmla="*/ 73152 h 92836"/>
                <a:gd name="connsiteX14" fmla="*/ 22035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7" y="58420"/>
                  </a:lnTo>
                  <a:lnTo>
                    <a:pt x="76137" y="68263"/>
                  </a:lnTo>
                  <a:lnTo>
                    <a:pt x="0" y="33718"/>
                  </a:lnTo>
                  <a:close/>
                  <a:moveTo>
                    <a:pt x="22035" y="92837"/>
                  </a:moveTo>
                  <a:cubicBezTo>
                    <a:pt x="9144" y="92837"/>
                    <a:pt x="572" y="84963"/>
                    <a:pt x="572" y="73152"/>
                  </a:cubicBezTo>
                  <a:cubicBezTo>
                    <a:pt x="572" y="61341"/>
                    <a:pt x="9144" y="53276"/>
                    <a:pt x="22035" y="53276"/>
                  </a:cubicBezTo>
                  <a:cubicBezTo>
                    <a:pt x="34925" y="53276"/>
                    <a:pt x="42926" y="61151"/>
                    <a:pt x="42926" y="73152"/>
                  </a:cubicBezTo>
                  <a:cubicBezTo>
                    <a:pt x="42926" y="85153"/>
                    <a:pt x="34608" y="92837"/>
                    <a:pt x="22035" y="92837"/>
                  </a:cubicBezTo>
                  <a:close/>
                  <a:moveTo>
                    <a:pt x="22035" y="62992"/>
                  </a:moveTo>
                  <a:cubicBezTo>
                    <a:pt x="14478" y="62992"/>
                    <a:pt x="9335" y="66992"/>
                    <a:pt x="9335" y="73152"/>
                  </a:cubicBezTo>
                  <a:cubicBezTo>
                    <a:pt x="9335" y="78994"/>
                    <a:pt x="14478" y="83121"/>
                    <a:pt x="22035" y="83121"/>
                  </a:cubicBezTo>
                  <a:cubicBezTo>
                    <a:pt x="29591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5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4"/>
                    <a:pt x="42672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70" y="9715"/>
                    <a:pt x="42926" y="13716"/>
                    <a:pt x="42926" y="19876"/>
                  </a:cubicBezTo>
                  <a:cubicBezTo>
                    <a:pt x="42926" y="25717"/>
                    <a:pt x="48070" y="29845"/>
                    <a:pt x="55626" y="29845"/>
                  </a:cubicBezTo>
                  <a:cubicBezTo>
                    <a:pt x="63183" y="29845"/>
                    <a:pt x="67755" y="25717"/>
                    <a:pt x="67755" y="19876"/>
                  </a:cubicBezTo>
                  <a:cubicBezTo>
                    <a:pt x="67755" y="13716"/>
                    <a:pt x="62929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170C6166-F282-FB04-680C-DC4DE958FCED}"/>
                </a:ext>
              </a:extLst>
            </p:cNvPr>
            <p:cNvSpPr/>
            <p:nvPr/>
          </p:nvSpPr>
          <p:spPr>
            <a:xfrm>
              <a:off x="10582275" y="5646737"/>
              <a:ext cx="75438" cy="29971"/>
            </a:xfrm>
            <a:custGeom>
              <a:avLst/>
              <a:gdLst>
                <a:gd name="connsiteX0" fmla="*/ 11240 w 75438"/>
                <a:gd name="connsiteY0" fmla="*/ 10414 h 29971"/>
                <a:gd name="connsiteX1" fmla="*/ 16510 w 75438"/>
                <a:gd name="connsiteY1" fmla="*/ 29972 h 29971"/>
                <a:gd name="connsiteX2" fmla="*/ 6541 w 75438"/>
                <a:gd name="connsiteY2" fmla="*/ 29972 h 29971"/>
                <a:gd name="connsiteX3" fmla="*/ 0 w 75438"/>
                <a:gd name="connsiteY3" fmla="*/ 1397 h 29971"/>
                <a:gd name="connsiteX4" fmla="*/ 0 w 75438"/>
                <a:gd name="connsiteY4" fmla="*/ 0 h 29971"/>
                <a:gd name="connsiteX5" fmla="*/ 75438 w 75438"/>
                <a:gd name="connsiteY5" fmla="*/ 0 h 29971"/>
                <a:gd name="connsiteX6" fmla="*/ 75438 w 75438"/>
                <a:gd name="connsiteY6" fmla="*/ 10414 h 29971"/>
                <a:gd name="connsiteX7" fmla="*/ 11176 w 75438"/>
                <a:gd name="connsiteY7" fmla="*/ 10414 h 2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1">
                  <a:moveTo>
                    <a:pt x="11240" y="10414"/>
                  </a:moveTo>
                  <a:lnTo>
                    <a:pt x="16510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13415A90-C7C4-4001-DD2E-8A3862CC44DC}"/>
                </a:ext>
              </a:extLst>
            </p:cNvPr>
            <p:cNvSpPr/>
            <p:nvPr/>
          </p:nvSpPr>
          <p:spPr>
            <a:xfrm>
              <a:off x="10581576" y="5573648"/>
              <a:ext cx="76898" cy="58102"/>
            </a:xfrm>
            <a:custGeom>
              <a:avLst/>
              <a:gdLst>
                <a:gd name="connsiteX0" fmla="*/ 54801 w 76898"/>
                <a:gd name="connsiteY0" fmla="*/ 64 h 58102"/>
                <a:gd name="connsiteX1" fmla="*/ 76898 w 76898"/>
                <a:gd name="connsiteY1" fmla="*/ 29083 h 58102"/>
                <a:gd name="connsiteX2" fmla="*/ 54801 w 76898"/>
                <a:gd name="connsiteY2" fmla="*/ 58103 h 58102"/>
                <a:gd name="connsiteX3" fmla="*/ 36258 w 76898"/>
                <a:gd name="connsiteY3" fmla="*/ 44386 h 58102"/>
                <a:gd name="connsiteX4" fmla="*/ 36005 w 76898"/>
                <a:gd name="connsiteY4" fmla="*/ 44386 h 58102"/>
                <a:gd name="connsiteX5" fmla="*/ 20256 w 76898"/>
                <a:gd name="connsiteY5" fmla="*/ 53975 h 58102"/>
                <a:gd name="connsiteX6" fmla="*/ 0 w 76898"/>
                <a:gd name="connsiteY6" fmla="*/ 29083 h 58102"/>
                <a:gd name="connsiteX7" fmla="*/ 20256 w 76898"/>
                <a:gd name="connsiteY7" fmla="*/ 4128 h 58102"/>
                <a:gd name="connsiteX8" fmla="*/ 36005 w 76898"/>
                <a:gd name="connsiteY8" fmla="*/ 13716 h 58102"/>
                <a:gd name="connsiteX9" fmla="*/ 36258 w 76898"/>
                <a:gd name="connsiteY9" fmla="*/ 13716 h 58102"/>
                <a:gd name="connsiteX10" fmla="*/ 54801 w 76898"/>
                <a:gd name="connsiteY10" fmla="*/ 0 h 58102"/>
                <a:gd name="connsiteX11" fmla="*/ 20383 w 76898"/>
                <a:gd name="connsiteY11" fmla="*/ 43307 h 58102"/>
                <a:gd name="connsiteX12" fmla="*/ 31814 w 76898"/>
                <a:gd name="connsiteY12" fmla="*/ 29147 h 58102"/>
                <a:gd name="connsiteX13" fmla="*/ 20383 w 76898"/>
                <a:gd name="connsiteY13" fmla="*/ 14986 h 58102"/>
                <a:gd name="connsiteX14" fmla="*/ 9080 w 76898"/>
                <a:gd name="connsiteY14" fmla="*/ 29147 h 58102"/>
                <a:gd name="connsiteX15" fmla="*/ 20383 w 76898"/>
                <a:gd name="connsiteY15" fmla="*/ 43307 h 58102"/>
                <a:gd name="connsiteX16" fmla="*/ 53657 w 76898"/>
                <a:gd name="connsiteY16" fmla="*/ 10732 h 58102"/>
                <a:gd name="connsiteX17" fmla="*/ 41084 w 76898"/>
                <a:gd name="connsiteY17" fmla="*/ 29147 h 58102"/>
                <a:gd name="connsiteX18" fmla="*/ 53657 w 76898"/>
                <a:gd name="connsiteY18" fmla="*/ 47561 h 58102"/>
                <a:gd name="connsiteX19" fmla="*/ 67818 w 76898"/>
                <a:gd name="connsiteY19" fmla="*/ 29147 h 58102"/>
                <a:gd name="connsiteX20" fmla="*/ 53657 w 76898"/>
                <a:gd name="connsiteY20" fmla="*/ 10732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102">
                  <a:moveTo>
                    <a:pt x="54801" y="64"/>
                  </a:moveTo>
                  <a:cubicBezTo>
                    <a:pt x="68072" y="64"/>
                    <a:pt x="76898" y="11748"/>
                    <a:pt x="76898" y="29083"/>
                  </a:cubicBezTo>
                  <a:cubicBezTo>
                    <a:pt x="76898" y="46418"/>
                    <a:pt x="68072" y="58103"/>
                    <a:pt x="54801" y="58103"/>
                  </a:cubicBezTo>
                  <a:cubicBezTo>
                    <a:pt x="45974" y="58103"/>
                    <a:pt x="39116" y="52642"/>
                    <a:pt x="36258" y="44386"/>
                  </a:cubicBezTo>
                  <a:lnTo>
                    <a:pt x="36005" y="44386"/>
                  </a:lnTo>
                  <a:cubicBezTo>
                    <a:pt x="33972" y="49974"/>
                    <a:pt x="27686" y="53975"/>
                    <a:pt x="20256" y="53975"/>
                  </a:cubicBezTo>
                  <a:cubicBezTo>
                    <a:pt x="8509" y="53975"/>
                    <a:pt x="0" y="44005"/>
                    <a:pt x="0" y="29083"/>
                  </a:cubicBezTo>
                  <a:cubicBezTo>
                    <a:pt x="0" y="14160"/>
                    <a:pt x="8445" y="4128"/>
                    <a:pt x="20256" y="4128"/>
                  </a:cubicBezTo>
                  <a:cubicBezTo>
                    <a:pt x="27686" y="4128"/>
                    <a:pt x="33972" y="8128"/>
                    <a:pt x="36005" y="13716"/>
                  </a:cubicBezTo>
                  <a:lnTo>
                    <a:pt x="36258" y="13716"/>
                  </a:lnTo>
                  <a:cubicBezTo>
                    <a:pt x="39116" y="5461"/>
                    <a:pt x="45974" y="0"/>
                    <a:pt x="54801" y="0"/>
                  </a:cubicBezTo>
                  <a:close/>
                  <a:moveTo>
                    <a:pt x="20383" y="43307"/>
                  </a:moveTo>
                  <a:cubicBezTo>
                    <a:pt x="26924" y="43307"/>
                    <a:pt x="31814" y="37846"/>
                    <a:pt x="31814" y="29147"/>
                  </a:cubicBezTo>
                  <a:cubicBezTo>
                    <a:pt x="31814" y="20447"/>
                    <a:pt x="26924" y="14986"/>
                    <a:pt x="20383" y="14986"/>
                  </a:cubicBezTo>
                  <a:cubicBezTo>
                    <a:pt x="13208" y="14986"/>
                    <a:pt x="9080" y="20701"/>
                    <a:pt x="9080" y="29147"/>
                  </a:cubicBezTo>
                  <a:cubicBezTo>
                    <a:pt x="9080" y="37592"/>
                    <a:pt x="13208" y="43307"/>
                    <a:pt x="20383" y="43307"/>
                  </a:cubicBezTo>
                  <a:close/>
                  <a:moveTo>
                    <a:pt x="53657" y="10732"/>
                  </a:moveTo>
                  <a:cubicBezTo>
                    <a:pt x="45910" y="10732"/>
                    <a:pt x="41084" y="18034"/>
                    <a:pt x="41084" y="29147"/>
                  </a:cubicBezTo>
                  <a:cubicBezTo>
                    <a:pt x="41084" y="40259"/>
                    <a:pt x="45910" y="47561"/>
                    <a:pt x="53657" y="47561"/>
                  </a:cubicBezTo>
                  <a:cubicBezTo>
                    <a:pt x="62103" y="47561"/>
                    <a:pt x="67818" y="40259"/>
                    <a:pt x="67818" y="29147"/>
                  </a:cubicBezTo>
                  <a:cubicBezTo>
                    <a:pt x="67818" y="18034"/>
                    <a:pt x="62103" y="10732"/>
                    <a:pt x="53657" y="10732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F7FE7110-E019-74CB-83F6-9FC3B6796A09}"/>
                </a:ext>
              </a:extLst>
            </p:cNvPr>
            <p:cNvSpPr/>
            <p:nvPr/>
          </p:nvSpPr>
          <p:spPr>
            <a:xfrm>
              <a:off x="10645076" y="5549138"/>
              <a:ext cx="13334" cy="13334"/>
            </a:xfrm>
            <a:custGeom>
              <a:avLst/>
              <a:gdLst>
                <a:gd name="connsiteX0" fmla="*/ 0 w 13334"/>
                <a:gd name="connsiteY0" fmla="*/ 6604 h 13334"/>
                <a:gd name="connsiteX1" fmla="*/ 6731 w 13334"/>
                <a:gd name="connsiteY1" fmla="*/ 0 h 13334"/>
                <a:gd name="connsiteX2" fmla="*/ 13335 w 13334"/>
                <a:gd name="connsiteY2" fmla="*/ 6604 h 13334"/>
                <a:gd name="connsiteX3" fmla="*/ 6731 w 13334"/>
                <a:gd name="connsiteY3" fmla="*/ 13335 h 13334"/>
                <a:gd name="connsiteX4" fmla="*/ 0 w 13334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4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2ED63CE7-B8B8-E5E1-B0B3-4718E99D3F11}"/>
                </a:ext>
              </a:extLst>
            </p:cNvPr>
            <p:cNvSpPr/>
            <p:nvPr/>
          </p:nvSpPr>
          <p:spPr>
            <a:xfrm>
              <a:off x="10581576" y="5479859"/>
              <a:ext cx="76898" cy="58039"/>
            </a:xfrm>
            <a:custGeom>
              <a:avLst/>
              <a:gdLst>
                <a:gd name="connsiteX0" fmla="*/ 54801 w 76898"/>
                <a:gd name="connsiteY0" fmla="*/ 0 h 58039"/>
                <a:gd name="connsiteX1" fmla="*/ 76898 w 76898"/>
                <a:gd name="connsiteY1" fmla="*/ 29020 h 58039"/>
                <a:gd name="connsiteX2" fmla="*/ 54801 w 76898"/>
                <a:gd name="connsiteY2" fmla="*/ 58039 h 58039"/>
                <a:gd name="connsiteX3" fmla="*/ 36258 w 76898"/>
                <a:gd name="connsiteY3" fmla="*/ 44323 h 58039"/>
                <a:gd name="connsiteX4" fmla="*/ 36005 w 76898"/>
                <a:gd name="connsiteY4" fmla="*/ 44323 h 58039"/>
                <a:gd name="connsiteX5" fmla="*/ 20256 w 76898"/>
                <a:gd name="connsiteY5" fmla="*/ 53912 h 58039"/>
                <a:gd name="connsiteX6" fmla="*/ 0 w 76898"/>
                <a:gd name="connsiteY6" fmla="*/ 29020 h 58039"/>
                <a:gd name="connsiteX7" fmla="*/ 20256 w 76898"/>
                <a:gd name="connsiteY7" fmla="*/ 4128 h 58039"/>
                <a:gd name="connsiteX8" fmla="*/ 36005 w 76898"/>
                <a:gd name="connsiteY8" fmla="*/ 13716 h 58039"/>
                <a:gd name="connsiteX9" fmla="*/ 36258 w 76898"/>
                <a:gd name="connsiteY9" fmla="*/ 13716 h 58039"/>
                <a:gd name="connsiteX10" fmla="*/ 54801 w 76898"/>
                <a:gd name="connsiteY10" fmla="*/ 0 h 58039"/>
                <a:gd name="connsiteX11" fmla="*/ 20383 w 76898"/>
                <a:gd name="connsiteY11" fmla="*/ 43244 h 58039"/>
                <a:gd name="connsiteX12" fmla="*/ 31814 w 76898"/>
                <a:gd name="connsiteY12" fmla="*/ 29083 h 58039"/>
                <a:gd name="connsiteX13" fmla="*/ 20383 w 76898"/>
                <a:gd name="connsiteY13" fmla="*/ 14923 h 58039"/>
                <a:gd name="connsiteX14" fmla="*/ 9080 w 76898"/>
                <a:gd name="connsiteY14" fmla="*/ 29083 h 58039"/>
                <a:gd name="connsiteX15" fmla="*/ 20383 w 76898"/>
                <a:gd name="connsiteY15" fmla="*/ 43244 h 58039"/>
                <a:gd name="connsiteX16" fmla="*/ 53657 w 76898"/>
                <a:gd name="connsiteY16" fmla="*/ 10668 h 58039"/>
                <a:gd name="connsiteX17" fmla="*/ 41084 w 76898"/>
                <a:gd name="connsiteY17" fmla="*/ 29083 h 58039"/>
                <a:gd name="connsiteX18" fmla="*/ 53657 w 76898"/>
                <a:gd name="connsiteY18" fmla="*/ 47498 h 58039"/>
                <a:gd name="connsiteX19" fmla="*/ 67818 w 76898"/>
                <a:gd name="connsiteY19" fmla="*/ 29083 h 58039"/>
                <a:gd name="connsiteX20" fmla="*/ 53657 w 76898"/>
                <a:gd name="connsiteY20" fmla="*/ 10668 h 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039">
                  <a:moveTo>
                    <a:pt x="54801" y="0"/>
                  </a:moveTo>
                  <a:cubicBezTo>
                    <a:pt x="68072" y="0"/>
                    <a:pt x="76898" y="11684"/>
                    <a:pt x="76898" y="29020"/>
                  </a:cubicBezTo>
                  <a:cubicBezTo>
                    <a:pt x="76898" y="46355"/>
                    <a:pt x="68072" y="58039"/>
                    <a:pt x="54801" y="58039"/>
                  </a:cubicBezTo>
                  <a:cubicBezTo>
                    <a:pt x="45974" y="58039"/>
                    <a:pt x="39116" y="52578"/>
                    <a:pt x="36258" y="44323"/>
                  </a:cubicBezTo>
                  <a:lnTo>
                    <a:pt x="36005" y="44323"/>
                  </a:lnTo>
                  <a:cubicBezTo>
                    <a:pt x="33972" y="49911"/>
                    <a:pt x="27686" y="53912"/>
                    <a:pt x="20256" y="53912"/>
                  </a:cubicBezTo>
                  <a:cubicBezTo>
                    <a:pt x="8509" y="53912"/>
                    <a:pt x="0" y="43942"/>
                    <a:pt x="0" y="29020"/>
                  </a:cubicBezTo>
                  <a:cubicBezTo>
                    <a:pt x="0" y="14097"/>
                    <a:pt x="8445" y="4128"/>
                    <a:pt x="20256" y="4128"/>
                  </a:cubicBezTo>
                  <a:cubicBezTo>
                    <a:pt x="27686" y="4128"/>
                    <a:pt x="33972" y="8128"/>
                    <a:pt x="36005" y="13716"/>
                  </a:cubicBezTo>
                  <a:lnTo>
                    <a:pt x="36258" y="13716"/>
                  </a:lnTo>
                  <a:cubicBezTo>
                    <a:pt x="39116" y="5461"/>
                    <a:pt x="45974" y="0"/>
                    <a:pt x="54801" y="0"/>
                  </a:cubicBezTo>
                  <a:close/>
                  <a:moveTo>
                    <a:pt x="20383" y="43244"/>
                  </a:moveTo>
                  <a:cubicBezTo>
                    <a:pt x="26924" y="43244"/>
                    <a:pt x="31814" y="37719"/>
                    <a:pt x="31814" y="29083"/>
                  </a:cubicBezTo>
                  <a:cubicBezTo>
                    <a:pt x="31814" y="20447"/>
                    <a:pt x="26924" y="14923"/>
                    <a:pt x="20383" y="14923"/>
                  </a:cubicBezTo>
                  <a:cubicBezTo>
                    <a:pt x="13208" y="14923"/>
                    <a:pt x="9080" y="20638"/>
                    <a:pt x="9080" y="29083"/>
                  </a:cubicBezTo>
                  <a:cubicBezTo>
                    <a:pt x="9080" y="37529"/>
                    <a:pt x="13208" y="43244"/>
                    <a:pt x="20383" y="43244"/>
                  </a:cubicBezTo>
                  <a:close/>
                  <a:moveTo>
                    <a:pt x="53657" y="10668"/>
                  </a:moveTo>
                  <a:cubicBezTo>
                    <a:pt x="45910" y="10668"/>
                    <a:pt x="41084" y="17971"/>
                    <a:pt x="41084" y="29083"/>
                  </a:cubicBezTo>
                  <a:cubicBezTo>
                    <a:pt x="41084" y="40196"/>
                    <a:pt x="45910" y="47498"/>
                    <a:pt x="53657" y="47498"/>
                  </a:cubicBezTo>
                  <a:cubicBezTo>
                    <a:pt x="62103" y="47498"/>
                    <a:pt x="67818" y="40196"/>
                    <a:pt x="67818" y="29083"/>
                  </a:cubicBezTo>
                  <a:cubicBezTo>
                    <a:pt x="67818" y="17971"/>
                    <a:pt x="62103" y="10668"/>
                    <a:pt x="53657" y="10668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0AF0732C-ECAA-0F30-84C4-344D92D80896}"/>
                </a:ext>
              </a:extLst>
            </p:cNvPr>
            <p:cNvSpPr/>
            <p:nvPr/>
          </p:nvSpPr>
          <p:spPr>
            <a:xfrm>
              <a:off x="10581576" y="5413883"/>
              <a:ext cx="76898" cy="55752"/>
            </a:xfrm>
            <a:custGeom>
              <a:avLst/>
              <a:gdLst>
                <a:gd name="connsiteX0" fmla="*/ 37782 w 76898"/>
                <a:gd name="connsiteY0" fmla="*/ 0 h 55752"/>
                <a:gd name="connsiteX1" fmla="*/ 76898 w 76898"/>
                <a:gd name="connsiteY1" fmla="*/ 31305 h 55752"/>
                <a:gd name="connsiteX2" fmla="*/ 68072 w 76898"/>
                <a:gd name="connsiteY2" fmla="*/ 53467 h 55752"/>
                <a:gd name="connsiteX3" fmla="*/ 61531 w 76898"/>
                <a:gd name="connsiteY3" fmla="*/ 47625 h 55752"/>
                <a:gd name="connsiteX4" fmla="*/ 67691 w 76898"/>
                <a:gd name="connsiteY4" fmla="*/ 32067 h 55752"/>
                <a:gd name="connsiteX5" fmla="*/ 38164 w 76898"/>
                <a:gd name="connsiteY5" fmla="*/ 10477 h 55752"/>
                <a:gd name="connsiteX6" fmla="*/ 36005 w 76898"/>
                <a:gd name="connsiteY6" fmla="*/ 10477 h 55752"/>
                <a:gd name="connsiteX7" fmla="*/ 35878 w 76898"/>
                <a:gd name="connsiteY7" fmla="*/ 10922 h 55752"/>
                <a:gd name="connsiteX8" fmla="*/ 48768 w 76898"/>
                <a:gd name="connsiteY8" fmla="*/ 31623 h 55752"/>
                <a:gd name="connsiteX9" fmla="*/ 24892 w 76898"/>
                <a:gd name="connsiteY9" fmla="*/ 55753 h 55752"/>
                <a:gd name="connsiteX10" fmla="*/ 0 w 76898"/>
                <a:gd name="connsiteY10" fmla="*/ 29591 h 55752"/>
                <a:gd name="connsiteX11" fmla="*/ 37719 w 76898"/>
                <a:gd name="connsiteY11" fmla="*/ 0 h 55752"/>
                <a:gd name="connsiteX12" fmla="*/ 23812 w 76898"/>
                <a:gd name="connsiteY12" fmla="*/ 12001 h 55752"/>
                <a:gd name="connsiteX13" fmla="*/ 9207 w 76898"/>
                <a:gd name="connsiteY13" fmla="*/ 29464 h 55752"/>
                <a:gd name="connsiteX14" fmla="*/ 24955 w 76898"/>
                <a:gd name="connsiteY14" fmla="*/ 45212 h 55752"/>
                <a:gd name="connsiteX15" fmla="*/ 39687 w 76898"/>
                <a:gd name="connsiteY15" fmla="*/ 29464 h 55752"/>
                <a:gd name="connsiteX16" fmla="*/ 23812 w 76898"/>
                <a:gd name="connsiteY16" fmla="*/ 12001 h 5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98" h="55752">
                  <a:moveTo>
                    <a:pt x="37782" y="0"/>
                  </a:moveTo>
                  <a:cubicBezTo>
                    <a:pt x="61214" y="0"/>
                    <a:pt x="76898" y="12319"/>
                    <a:pt x="76898" y="31305"/>
                  </a:cubicBezTo>
                  <a:cubicBezTo>
                    <a:pt x="76898" y="44323"/>
                    <a:pt x="71501" y="50483"/>
                    <a:pt x="68072" y="53467"/>
                  </a:cubicBezTo>
                  <a:lnTo>
                    <a:pt x="61531" y="47625"/>
                  </a:lnTo>
                  <a:cubicBezTo>
                    <a:pt x="63691" y="45783"/>
                    <a:pt x="67691" y="41211"/>
                    <a:pt x="67691" y="32067"/>
                  </a:cubicBezTo>
                  <a:cubicBezTo>
                    <a:pt x="67691" y="19114"/>
                    <a:pt x="55817" y="10477"/>
                    <a:pt x="38164" y="10477"/>
                  </a:cubicBezTo>
                  <a:lnTo>
                    <a:pt x="36005" y="10477"/>
                  </a:lnTo>
                  <a:lnTo>
                    <a:pt x="35878" y="10922"/>
                  </a:lnTo>
                  <a:cubicBezTo>
                    <a:pt x="39053" y="11493"/>
                    <a:pt x="48768" y="16383"/>
                    <a:pt x="48768" y="31623"/>
                  </a:cubicBezTo>
                  <a:cubicBezTo>
                    <a:pt x="48768" y="45339"/>
                    <a:pt x="39180" y="55753"/>
                    <a:pt x="24892" y="55753"/>
                  </a:cubicBezTo>
                  <a:cubicBezTo>
                    <a:pt x="10605" y="55753"/>
                    <a:pt x="0" y="45148"/>
                    <a:pt x="0" y="29591"/>
                  </a:cubicBezTo>
                  <a:cubicBezTo>
                    <a:pt x="0" y="12128"/>
                    <a:pt x="12700" y="0"/>
                    <a:pt x="37719" y="0"/>
                  </a:cubicBezTo>
                  <a:close/>
                  <a:moveTo>
                    <a:pt x="23812" y="12001"/>
                  </a:moveTo>
                  <a:cubicBezTo>
                    <a:pt x="14287" y="14414"/>
                    <a:pt x="9207" y="19748"/>
                    <a:pt x="9207" y="29464"/>
                  </a:cubicBezTo>
                  <a:cubicBezTo>
                    <a:pt x="9207" y="38608"/>
                    <a:pt x="15621" y="45212"/>
                    <a:pt x="24955" y="45212"/>
                  </a:cubicBezTo>
                  <a:cubicBezTo>
                    <a:pt x="33655" y="45212"/>
                    <a:pt x="39687" y="38798"/>
                    <a:pt x="39687" y="29464"/>
                  </a:cubicBezTo>
                  <a:cubicBezTo>
                    <a:pt x="39687" y="19050"/>
                    <a:pt x="33147" y="12065"/>
                    <a:pt x="23812" y="1200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363A924A-95C4-8F98-309E-8C829339F1D5}"/>
                </a:ext>
              </a:extLst>
            </p:cNvPr>
            <p:cNvSpPr/>
            <p:nvPr/>
          </p:nvSpPr>
          <p:spPr>
            <a:xfrm>
              <a:off x="10581640" y="5311838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1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7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4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3"/>
                    <a:pt x="34607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2"/>
                    <a:pt x="9334" y="73152"/>
                  </a:cubicBezTo>
                  <a:cubicBezTo>
                    <a:pt x="9334" y="78994"/>
                    <a:pt x="14478" y="83121"/>
                    <a:pt x="22034" y="83121"/>
                  </a:cubicBezTo>
                  <a:cubicBezTo>
                    <a:pt x="29591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69" y="9715"/>
                    <a:pt x="42926" y="13716"/>
                    <a:pt x="42926" y="19876"/>
                  </a:cubicBezTo>
                  <a:cubicBezTo>
                    <a:pt x="42926" y="25717"/>
                    <a:pt x="48069" y="29845"/>
                    <a:pt x="55626" y="29845"/>
                  </a:cubicBezTo>
                  <a:cubicBezTo>
                    <a:pt x="63182" y="29845"/>
                    <a:pt x="67754" y="25717"/>
                    <a:pt x="67754" y="19876"/>
                  </a:cubicBezTo>
                  <a:cubicBezTo>
                    <a:pt x="67754" y="13716"/>
                    <a:pt x="62929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5E0C8B02-FDBD-2DAE-824F-C27AF92522C7}"/>
                </a:ext>
              </a:extLst>
            </p:cNvPr>
            <p:cNvSpPr/>
            <p:nvPr/>
          </p:nvSpPr>
          <p:spPr>
            <a:xfrm>
              <a:off x="7507033" y="5650928"/>
              <a:ext cx="75438" cy="29972"/>
            </a:xfrm>
            <a:custGeom>
              <a:avLst/>
              <a:gdLst>
                <a:gd name="connsiteX0" fmla="*/ 11240 w 75438"/>
                <a:gd name="connsiteY0" fmla="*/ 10414 h 29972"/>
                <a:gd name="connsiteX1" fmla="*/ 16511 w 75438"/>
                <a:gd name="connsiteY1" fmla="*/ 29972 h 29972"/>
                <a:gd name="connsiteX2" fmla="*/ 6541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6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40" y="10414"/>
                  </a:moveTo>
                  <a:lnTo>
                    <a:pt x="16511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4B0A052A-00C3-C543-81A5-53437D837BC5}"/>
                </a:ext>
              </a:extLst>
            </p:cNvPr>
            <p:cNvSpPr/>
            <p:nvPr/>
          </p:nvSpPr>
          <p:spPr>
            <a:xfrm>
              <a:off x="7506398" y="5582348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9 w 76136"/>
                <a:gd name="connsiteY10" fmla="*/ 53530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9 h 53530"/>
                <a:gd name="connsiteX15" fmla="*/ 67691 w 76136"/>
                <a:gd name="connsiteY15" fmla="*/ 37274 h 53530"/>
                <a:gd name="connsiteX16" fmla="*/ 67373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1"/>
                    <a:pt x="44006" y="13017"/>
                    <a:pt x="24257" y="13017"/>
                  </a:cubicBezTo>
                  <a:cubicBezTo>
                    <a:pt x="14986" y="13017"/>
                    <a:pt x="9144" y="19050"/>
                    <a:pt x="9144" y="28130"/>
                  </a:cubicBezTo>
                  <a:cubicBezTo>
                    <a:pt x="9144" y="37211"/>
                    <a:pt x="14033" y="43243"/>
                    <a:pt x="21463" y="43243"/>
                  </a:cubicBezTo>
                  <a:cubicBezTo>
                    <a:pt x="22860" y="43243"/>
                    <a:pt x="24194" y="42990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0"/>
                    <a:pt x="21019" y="53530"/>
                  </a:cubicBezTo>
                  <a:cubicBezTo>
                    <a:pt x="8445" y="53530"/>
                    <a:pt x="0" y="43243"/>
                    <a:pt x="0" y="28258"/>
                  </a:cubicBezTo>
                  <a:cubicBezTo>
                    <a:pt x="0" y="13272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6"/>
                    <a:pt x="67246" y="37529"/>
                  </a:cubicBezTo>
                  <a:lnTo>
                    <a:pt x="67691" y="37274"/>
                  </a:lnTo>
                  <a:cubicBezTo>
                    <a:pt x="67564" y="36386"/>
                    <a:pt x="67373" y="33718"/>
                    <a:pt x="67373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91E99B99-84B7-50F7-93D2-16D854F885DF}"/>
                </a:ext>
              </a:extLst>
            </p:cNvPr>
            <p:cNvSpPr/>
            <p:nvPr/>
          </p:nvSpPr>
          <p:spPr>
            <a:xfrm>
              <a:off x="7569835" y="5558409"/>
              <a:ext cx="13334" cy="13334"/>
            </a:xfrm>
            <a:custGeom>
              <a:avLst/>
              <a:gdLst>
                <a:gd name="connsiteX0" fmla="*/ 0 w 13334"/>
                <a:gd name="connsiteY0" fmla="*/ 6604 h 13334"/>
                <a:gd name="connsiteX1" fmla="*/ 6731 w 13334"/>
                <a:gd name="connsiteY1" fmla="*/ 0 h 13334"/>
                <a:gd name="connsiteX2" fmla="*/ 13335 w 13334"/>
                <a:gd name="connsiteY2" fmla="*/ 6604 h 13334"/>
                <a:gd name="connsiteX3" fmla="*/ 6731 w 13334"/>
                <a:gd name="connsiteY3" fmla="*/ 13335 h 13334"/>
                <a:gd name="connsiteX4" fmla="*/ 0 w 13334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4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0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CA0FDD60-F9C7-755D-7A20-F47182311177}"/>
                </a:ext>
              </a:extLst>
            </p:cNvPr>
            <p:cNvSpPr/>
            <p:nvPr/>
          </p:nvSpPr>
          <p:spPr>
            <a:xfrm>
              <a:off x="7506398" y="5493575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9 w 76136"/>
                <a:gd name="connsiteY10" fmla="*/ 53530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8 h 53530"/>
                <a:gd name="connsiteX15" fmla="*/ 67691 w 76136"/>
                <a:gd name="connsiteY15" fmla="*/ 37274 h 53530"/>
                <a:gd name="connsiteX16" fmla="*/ 67373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1"/>
                    <a:pt x="44006" y="13017"/>
                    <a:pt x="24257" y="13017"/>
                  </a:cubicBezTo>
                  <a:cubicBezTo>
                    <a:pt x="14986" y="13017"/>
                    <a:pt x="9144" y="19050"/>
                    <a:pt x="9144" y="28130"/>
                  </a:cubicBezTo>
                  <a:cubicBezTo>
                    <a:pt x="9144" y="37211"/>
                    <a:pt x="14033" y="43243"/>
                    <a:pt x="21463" y="43243"/>
                  </a:cubicBezTo>
                  <a:cubicBezTo>
                    <a:pt x="22860" y="43243"/>
                    <a:pt x="24194" y="42990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0"/>
                    <a:pt x="21019" y="53530"/>
                  </a:cubicBezTo>
                  <a:cubicBezTo>
                    <a:pt x="8445" y="53530"/>
                    <a:pt x="0" y="43243"/>
                    <a:pt x="0" y="28258"/>
                  </a:cubicBezTo>
                  <a:cubicBezTo>
                    <a:pt x="0" y="13271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5"/>
                    <a:pt x="67246" y="37528"/>
                  </a:cubicBezTo>
                  <a:lnTo>
                    <a:pt x="67691" y="37274"/>
                  </a:lnTo>
                  <a:cubicBezTo>
                    <a:pt x="67564" y="36385"/>
                    <a:pt x="67373" y="33718"/>
                    <a:pt x="67373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EDF3C317-C6DF-B07E-41B0-69C0F7BC527E}"/>
                </a:ext>
              </a:extLst>
            </p:cNvPr>
            <p:cNvSpPr/>
            <p:nvPr/>
          </p:nvSpPr>
          <p:spPr>
            <a:xfrm>
              <a:off x="7506398" y="5430011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9 w 76136"/>
                <a:gd name="connsiteY10" fmla="*/ 53530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9 h 53530"/>
                <a:gd name="connsiteX15" fmla="*/ 67691 w 76136"/>
                <a:gd name="connsiteY15" fmla="*/ 37274 h 53530"/>
                <a:gd name="connsiteX16" fmla="*/ 67373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1"/>
                    <a:pt x="44006" y="13017"/>
                    <a:pt x="24257" y="13017"/>
                  </a:cubicBezTo>
                  <a:cubicBezTo>
                    <a:pt x="14986" y="13017"/>
                    <a:pt x="9144" y="19050"/>
                    <a:pt x="9144" y="28130"/>
                  </a:cubicBezTo>
                  <a:cubicBezTo>
                    <a:pt x="9144" y="37211"/>
                    <a:pt x="14033" y="43243"/>
                    <a:pt x="21463" y="43243"/>
                  </a:cubicBezTo>
                  <a:cubicBezTo>
                    <a:pt x="22860" y="43243"/>
                    <a:pt x="24194" y="42990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0"/>
                    <a:pt x="21019" y="53530"/>
                  </a:cubicBezTo>
                  <a:cubicBezTo>
                    <a:pt x="8445" y="53530"/>
                    <a:pt x="0" y="43243"/>
                    <a:pt x="0" y="28258"/>
                  </a:cubicBezTo>
                  <a:cubicBezTo>
                    <a:pt x="0" y="13272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5"/>
                    <a:pt x="67246" y="37529"/>
                  </a:cubicBezTo>
                  <a:lnTo>
                    <a:pt x="67691" y="37274"/>
                  </a:lnTo>
                  <a:cubicBezTo>
                    <a:pt x="67564" y="36385"/>
                    <a:pt x="67373" y="33718"/>
                    <a:pt x="67373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144FF71-935C-E8E0-4075-840BA442DA42}"/>
                </a:ext>
              </a:extLst>
            </p:cNvPr>
            <p:cNvSpPr/>
            <p:nvPr/>
          </p:nvSpPr>
          <p:spPr>
            <a:xfrm>
              <a:off x="7506398" y="5329110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2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1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1 h 92836"/>
                <a:gd name="connsiteX20" fmla="*/ 55626 w 76517"/>
                <a:gd name="connsiteY20" fmla="*/ 9716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6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8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3"/>
                    <a:pt x="9334" y="73152"/>
                  </a:cubicBezTo>
                  <a:cubicBezTo>
                    <a:pt x="9334" y="78994"/>
                    <a:pt x="14478" y="83122"/>
                    <a:pt x="22034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3"/>
                    <a:pt x="29337" y="62992"/>
                    <a:pt x="22034" y="62992"/>
                  </a:cubicBezTo>
                  <a:close/>
                  <a:moveTo>
                    <a:pt x="55626" y="39561"/>
                  </a:moveTo>
                  <a:cubicBezTo>
                    <a:pt x="42672" y="39561"/>
                    <a:pt x="34099" y="31686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199" y="39561"/>
                    <a:pt x="55626" y="39561"/>
                  </a:cubicBezTo>
                  <a:close/>
                  <a:moveTo>
                    <a:pt x="55626" y="9716"/>
                  </a:moveTo>
                  <a:cubicBezTo>
                    <a:pt x="48070" y="9716"/>
                    <a:pt x="42926" y="13716"/>
                    <a:pt x="42926" y="19876"/>
                  </a:cubicBezTo>
                  <a:cubicBezTo>
                    <a:pt x="42926" y="25718"/>
                    <a:pt x="48070" y="29845"/>
                    <a:pt x="55626" y="29845"/>
                  </a:cubicBezTo>
                  <a:cubicBezTo>
                    <a:pt x="63183" y="29845"/>
                    <a:pt x="67755" y="25718"/>
                    <a:pt x="67755" y="19876"/>
                  </a:cubicBezTo>
                  <a:cubicBezTo>
                    <a:pt x="67755" y="13716"/>
                    <a:pt x="62929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A4BC5028-0823-C38B-B4AA-77A5CE817070}"/>
                </a:ext>
              </a:extLst>
            </p:cNvPr>
            <p:cNvSpPr/>
            <p:nvPr/>
          </p:nvSpPr>
          <p:spPr>
            <a:xfrm>
              <a:off x="9046781" y="5650928"/>
              <a:ext cx="75438" cy="29972"/>
            </a:xfrm>
            <a:custGeom>
              <a:avLst/>
              <a:gdLst>
                <a:gd name="connsiteX0" fmla="*/ 11240 w 75438"/>
                <a:gd name="connsiteY0" fmla="*/ 10414 h 29972"/>
                <a:gd name="connsiteX1" fmla="*/ 16511 w 75438"/>
                <a:gd name="connsiteY1" fmla="*/ 29972 h 29972"/>
                <a:gd name="connsiteX2" fmla="*/ 6541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6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40" y="10414"/>
                  </a:moveTo>
                  <a:lnTo>
                    <a:pt x="16511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CD7859B7-B8E5-5971-F713-6CE2AFB03071}"/>
                </a:ext>
              </a:extLst>
            </p:cNvPr>
            <p:cNvSpPr/>
            <p:nvPr/>
          </p:nvSpPr>
          <p:spPr>
            <a:xfrm>
              <a:off x="9046146" y="5582284"/>
              <a:ext cx="76772" cy="54864"/>
            </a:xfrm>
            <a:custGeom>
              <a:avLst/>
              <a:gdLst>
                <a:gd name="connsiteX0" fmla="*/ 21336 w 76772"/>
                <a:gd name="connsiteY0" fmla="*/ 2731 h 54864"/>
                <a:gd name="connsiteX1" fmla="*/ 37783 w 76772"/>
                <a:gd name="connsiteY1" fmla="*/ 18161 h 54864"/>
                <a:gd name="connsiteX2" fmla="*/ 38036 w 76772"/>
                <a:gd name="connsiteY2" fmla="*/ 18161 h 54864"/>
                <a:gd name="connsiteX3" fmla="*/ 56071 w 76772"/>
                <a:gd name="connsiteY3" fmla="*/ 0 h 54864"/>
                <a:gd name="connsiteX4" fmla="*/ 76772 w 76772"/>
                <a:gd name="connsiteY4" fmla="*/ 27559 h 54864"/>
                <a:gd name="connsiteX5" fmla="*/ 62611 w 76772"/>
                <a:gd name="connsiteY5" fmla="*/ 54864 h 54864"/>
                <a:gd name="connsiteX6" fmla="*/ 57722 w 76772"/>
                <a:gd name="connsiteY6" fmla="*/ 46546 h 54864"/>
                <a:gd name="connsiteX7" fmla="*/ 67691 w 76772"/>
                <a:gd name="connsiteY7" fmla="*/ 27559 h 54864"/>
                <a:gd name="connsiteX8" fmla="*/ 55245 w 76772"/>
                <a:gd name="connsiteY8" fmla="*/ 10541 h 54864"/>
                <a:gd name="connsiteX9" fmla="*/ 43117 w 76772"/>
                <a:gd name="connsiteY9" fmla="*/ 29274 h 54864"/>
                <a:gd name="connsiteX10" fmla="*/ 42862 w 76772"/>
                <a:gd name="connsiteY10" fmla="*/ 33401 h 54864"/>
                <a:gd name="connsiteX11" fmla="*/ 33592 w 76772"/>
                <a:gd name="connsiteY11" fmla="*/ 33401 h 54864"/>
                <a:gd name="connsiteX12" fmla="*/ 33337 w 76772"/>
                <a:gd name="connsiteY12" fmla="*/ 29147 h 54864"/>
                <a:gd name="connsiteX13" fmla="*/ 22161 w 76772"/>
                <a:gd name="connsiteY13" fmla="*/ 13272 h 54864"/>
                <a:gd name="connsiteX14" fmla="*/ 9144 w 76772"/>
                <a:gd name="connsiteY14" fmla="*/ 27813 h 54864"/>
                <a:gd name="connsiteX15" fmla="*/ 19748 w 76772"/>
                <a:gd name="connsiteY15" fmla="*/ 42101 h 54864"/>
                <a:gd name="connsiteX16" fmla="*/ 23305 w 76772"/>
                <a:gd name="connsiteY16" fmla="*/ 41529 h 54864"/>
                <a:gd name="connsiteX17" fmla="*/ 24892 w 76772"/>
                <a:gd name="connsiteY17" fmla="*/ 51689 h 54864"/>
                <a:gd name="connsiteX18" fmla="*/ 19304 w 76772"/>
                <a:gd name="connsiteY18" fmla="*/ 52388 h 54864"/>
                <a:gd name="connsiteX19" fmla="*/ 0 w 76772"/>
                <a:gd name="connsiteY19" fmla="*/ 27813 h 54864"/>
                <a:gd name="connsiteX20" fmla="*/ 21399 w 76772"/>
                <a:gd name="connsiteY20" fmla="*/ 2794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2" h="54864">
                  <a:moveTo>
                    <a:pt x="21336" y="2731"/>
                  </a:moveTo>
                  <a:cubicBezTo>
                    <a:pt x="30861" y="2731"/>
                    <a:pt x="37783" y="10732"/>
                    <a:pt x="37783" y="18161"/>
                  </a:cubicBezTo>
                  <a:lnTo>
                    <a:pt x="38036" y="18161"/>
                  </a:lnTo>
                  <a:cubicBezTo>
                    <a:pt x="38036" y="10478"/>
                    <a:pt x="44133" y="0"/>
                    <a:pt x="56071" y="0"/>
                  </a:cubicBezTo>
                  <a:cubicBezTo>
                    <a:pt x="68009" y="0"/>
                    <a:pt x="76772" y="9970"/>
                    <a:pt x="76772" y="27559"/>
                  </a:cubicBezTo>
                  <a:cubicBezTo>
                    <a:pt x="76772" y="48832"/>
                    <a:pt x="62611" y="54864"/>
                    <a:pt x="62611" y="54864"/>
                  </a:cubicBezTo>
                  <a:lnTo>
                    <a:pt x="57722" y="46546"/>
                  </a:lnTo>
                  <a:cubicBezTo>
                    <a:pt x="57722" y="46546"/>
                    <a:pt x="67691" y="40449"/>
                    <a:pt x="67691" y="27559"/>
                  </a:cubicBezTo>
                  <a:cubicBezTo>
                    <a:pt x="67691" y="16701"/>
                    <a:pt x="62865" y="10668"/>
                    <a:pt x="55245" y="10541"/>
                  </a:cubicBezTo>
                  <a:cubicBezTo>
                    <a:pt x="47689" y="10414"/>
                    <a:pt x="43815" y="16828"/>
                    <a:pt x="43117" y="29274"/>
                  </a:cubicBezTo>
                  <a:lnTo>
                    <a:pt x="42862" y="33401"/>
                  </a:lnTo>
                  <a:lnTo>
                    <a:pt x="33592" y="33401"/>
                  </a:lnTo>
                  <a:lnTo>
                    <a:pt x="33337" y="29147"/>
                  </a:lnTo>
                  <a:cubicBezTo>
                    <a:pt x="32766" y="19558"/>
                    <a:pt x="29210" y="13272"/>
                    <a:pt x="22161" y="13272"/>
                  </a:cubicBezTo>
                  <a:cubicBezTo>
                    <a:pt x="14605" y="13272"/>
                    <a:pt x="9144" y="19114"/>
                    <a:pt x="9144" y="27813"/>
                  </a:cubicBezTo>
                  <a:cubicBezTo>
                    <a:pt x="9144" y="36513"/>
                    <a:pt x="13716" y="42101"/>
                    <a:pt x="19748" y="42101"/>
                  </a:cubicBezTo>
                  <a:cubicBezTo>
                    <a:pt x="21146" y="42101"/>
                    <a:pt x="22479" y="41847"/>
                    <a:pt x="23305" y="41529"/>
                  </a:cubicBezTo>
                  <a:lnTo>
                    <a:pt x="24892" y="51689"/>
                  </a:lnTo>
                  <a:cubicBezTo>
                    <a:pt x="24447" y="51943"/>
                    <a:pt x="22860" y="52388"/>
                    <a:pt x="19304" y="52388"/>
                  </a:cubicBezTo>
                  <a:cubicBezTo>
                    <a:pt x="8128" y="52388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046AEA01-43B9-658D-3C97-51EFE064D327}"/>
                </a:ext>
              </a:extLst>
            </p:cNvPr>
            <p:cNvSpPr/>
            <p:nvPr/>
          </p:nvSpPr>
          <p:spPr>
            <a:xfrm>
              <a:off x="9109582" y="5557520"/>
              <a:ext cx="13335" cy="13334"/>
            </a:xfrm>
            <a:custGeom>
              <a:avLst/>
              <a:gdLst>
                <a:gd name="connsiteX0" fmla="*/ 0 w 13335"/>
                <a:gd name="connsiteY0" fmla="*/ 6604 h 13334"/>
                <a:gd name="connsiteX1" fmla="*/ 6731 w 13335"/>
                <a:gd name="connsiteY1" fmla="*/ 0 h 13334"/>
                <a:gd name="connsiteX2" fmla="*/ 13336 w 13335"/>
                <a:gd name="connsiteY2" fmla="*/ 6604 h 13334"/>
                <a:gd name="connsiteX3" fmla="*/ 6731 w 13335"/>
                <a:gd name="connsiteY3" fmla="*/ 13335 h 13334"/>
                <a:gd name="connsiteX4" fmla="*/ 0 w 13335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6" y="2984"/>
                    <a:pt x="13336" y="6604"/>
                  </a:cubicBezTo>
                  <a:cubicBezTo>
                    <a:pt x="13336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D5EC9CFF-088C-D281-E9CD-121A6B7B1319}"/>
                </a:ext>
              </a:extLst>
            </p:cNvPr>
            <p:cNvSpPr/>
            <p:nvPr/>
          </p:nvSpPr>
          <p:spPr>
            <a:xfrm>
              <a:off x="9046146" y="5492305"/>
              <a:ext cx="76834" cy="55879"/>
            </a:xfrm>
            <a:custGeom>
              <a:avLst/>
              <a:gdLst>
                <a:gd name="connsiteX0" fmla="*/ 51880 w 76834"/>
                <a:gd name="connsiteY0" fmla="*/ 0 h 55879"/>
                <a:gd name="connsiteX1" fmla="*/ 76835 w 76834"/>
                <a:gd name="connsiteY1" fmla="*/ 26162 h 55879"/>
                <a:gd name="connsiteX2" fmla="*/ 39116 w 76834"/>
                <a:gd name="connsiteY2" fmla="*/ 55880 h 55879"/>
                <a:gd name="connsiteX3" fmla="*/ 0 w 76834"/>
                <a:gd name="connsiteY3" fmla="*/ 24321 h 55879"/>
                <a:gd name="connsiteX4" fmla="*/ 8827 w 76834"/>
                <a:gd name="connsiteY4" fmla="*/ 2286 h 55879"/>
                <a:gd name="connsiteX5" fmla="*/ 15431 w 76834"/>
                <a:gd name="connsiteY5" fmla="*/ 8001 h 55879"/>
                <a:gd name="connsiteX6" fmla="*/ 9144 w 76834"/>
                <a:gd name="connsiteY6" fmla="*/ 23685 h 55879"/>
                <a:gd name="connsiteX7" fmla="*/ 38608 w 76834"/>
                <a:gd name="connsiteY7" fmla="*/ 45403 h 55879"/>
                <a:gd name="connsiteX8" fmla="*/ 41022 w 76834"/>
                <a:gd name="connsiteY8" fmla="*/ 45403 h 55879"/>
                <a:gd name="connsiteX9" fmla="*/ 41148 w 76834"/>
                <a:gd name="connsiteY9" fmla="*/ 44958 h 55879"/>
                <a:gd name="connsiteX10" fmla="*/ 28004 w 76834"/>
                <a:gd name="connsiteY10" fmla="*/ 24130 h 55879"/>
                <a:gd name="connsiteX11" fmla="*/ 51880 w 76834"/>
                <a:gd name="connsiteY11" fmla="*/ 0 h 55879"/>
                <a:gd name="connsiteX12" fmla="*/ 51880 w 76834"/>
                <a:gd name="connsiteY12" fmla="*/ 10541 h 55879"/>
                <a:gd name="connsiteX13" fmla="*/ 37274 w 76834"/>
                <a:gd name="connsiteY13" fmla="*/ 26289 h 55879"/>
                <a:gd name="connsiteX14" fmla="*/ 53086 w 76834"/>
                <a:gd name="connsiteY14" fmla="*/ 43879 h 55879"/>
                <a:gd name="connsiteX15" fmla="*/ 67691 w 76834"/>
                <a:gd name="connsiteY15" fmla="*/ 26289 h 55879"/>
                <a:gd name="connsiteX16" fmla="*/ 51880 w 76834"/>
                <a:gd name="connsiteY16" fmla="*/ 10541 h 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4" h="55879">
                  <a:moveTo>
                    <a:pt x="51880" y="0"/>
                  </a:moveTo>
                  <a:cubicBezTo>
                    <a:pt x="66866" y="0"/>
                    <a:pt x="76835" y="10604"/>
                    <a:pt x="76835" y="26162"/>
                  </a:cubicBezTo>
                  <a:cubicBezTo>
                    <a:pt x="76835" y="43561"/>
                    <a:pt x="64135" y="55880"/>
                    <a:pt x="39116" y="55880"/>
                  </a:cubicBezTo>
                  <a:cubicBezTo>
                    <a:pt x="15685" y="55880"/>
                    <a:pt x="0" y="43307"/>
                    <a:pt x="0" y="24321"/>
                  </a:cubicBezTo>
                  <a:cubicBezTo>
                    <a:pt x="0" y="11303"/>
                    <a:pt x="5461" y="5207"/>
                    <a:pt x="8827" y="2286"/>
                  </a:cubicBezTo>
                  <a:lnTo>
                    <a:pt x="15431" y="8001"/>
                  </a:lnTo>
                  <a:cubicBezTo>
                    <a:pt x="13272" y="9842"/>
                    <a:pt x="9144" y="14415"/>
                    <a:pt x="9144" y="23685"/>
                  </a:cubicBezTo>
                  <a:cubicBezTo>
                    <a:pt x="9144" y="36576"/>
                    <a:pt x="20892" y="45403"/>
                    <a:pt x="38608" y="45403"/>
                  </a:cubicBezTo>
                  <a:lnTo>
                    <a:pt x="41022" y="45403"/>
                  </a:lnTo>
                  <a:lnTo>
                    <a:pt x="41148" y="44958"/>
                  </a:lnTo>
                  <a:cubicBezTo>
                    <a:pt x="37719" y="44386"/>
                    <a:pt x="28004" y="39370"/>
                    <a:pt x="28004" y="24130"/>
                  </a:cubicBezTo>
                  <a:cubicBezTo>
                    <a:pt x="28004" y="10414"/>
                    <a:pt x="37592" y="0"/>
                    <a:pt x="51880" y="0"/>
                  </a:cubicBezTo>
                  <a:close/>
                  <a:moveTo>
                    <a:pt x="51880" y="10541"/>
                  </a:moveTo>
                  <a:cubicBezTo>
                    <a:pt x="43053" y="10541"/>
                    <a:pt x="37274" y="16828"/>
                    <a:pt x="37274" y="26289"/>
                  </a:cubicBezTo>
                  <a:cubicBezTo>
                    <a:pt x="37274" y="36830"/>
                    <a:pt x="43688" y="43752"/>
                    <a:pt x="53086" y="43879"/>
                  </a:cubicBezTo>
                  <a:cubicBezTo>
                    <a:pt x="62547" y="41466"/>
                    <a:pt x="67691" y="36004"/>
                    <a:pt x="67691" y="26289"/>
                  </a:cubicBezTo>
                  <a:cubicBezTo>
                    <a:pt x="67691" y="16573"/>
                    <a:pt x="61405" y="10541"/>
                    <a:pt x="51880" y="1054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BE0D901F-E150-B8C0-EB5F-E9000D22BEE7}"/>
                </a:ext>
              </a:extLst>
            </p:cNvPr>
            <p:cNvSpPr/>
            <p:nvPr/>
          </p:nvSpPr>
          <p:spPr>
            <a:xfrm>
              <a:off x="9046146" y="5428424"/>
              <a:ext cx="76772" cy="54864"/>
            </a:xfrm>
            <a:custGeom>
              <a:avLst/>
              <a:gdLst>
                <a:gd name="connsiteX0" fmla="*/ 21336 w 76772"/>
                <a:gd name="connsiteY0" fmla="*/ 2730 h 54864"/>
                <a:gd name="connsiteX1" fmla="*/ 37783 w 76772"/>
                <a:gd name="connsiteY1" fmla="*/ 18161 h 54864"/>
                <a:gd name="connsiteX2" fmla="*/ 38036 w 76772"/>
                <a:gd name="connsiteY2" fmla="*/ 18161 h 54864"/>
                <a:gd name="connsiteX3" fmla="*/ 56071 w 76772"/>
                <a:gd name="connsiteY3" fmla="*/ 0 h 54864"/>
                <a:gd name="connsiteX4" fmla="*/ 76772 w 76772"/>
                <a:gd name="connsiteY4" fmla="*/ 27559 h 54864"/>
                <a:gd name="connsiteX5" fmla="*/ 62611 w 76772"/>
                <a:gd name="connsiteY5" fmla="*/ 54864 h 54864"/>
                <a:gd name="connsiteX6" fmla="*/ 57722 w 76772"/>
                <a:gd name="connsiteY6" fmla="*/ 46546 h 54864"/>
                <a:gd name="connsiteX7" fmla="*/ 67691 w 76772"/>
                <a:gd name="connsiteY7" fmla="*/ 27559 h 54864"/>
                <a:gd name="connsiteX8" fmla="*/ 55245 w 76772"/>
                <a:gd name="connsiteY8" fmla="*/ 10541 h 54864"/>
                <a:gd name="connsiteX9" fmla="*/ 43117 w 76772"/>
                <a:gd name="connsiteY9" fmla="*/ 29273 h 54864"/>
                <a:gd name="connsiteX10" fmla="*/ 42862 w 76772"/>
                <a:gd name="connsiteY10" fmla="*/ 33401 h 54864"/>
                <a:gd name="connsiteX11" fmla="*/ 33592 w 76772"/>
                <a:gd name="connsiteY11" fmla="*/ 33401 h 54864"/>
                <a:gd name="connsiteX12" fmla="*/ 33337 w 76772"/>
                <a:gd name="connsiteY12" fmla="*/ 29147 h 54864"/>
                <a:gd name="connsiteX13" fmla="*/ 22161 w 76772"/>
                <a:gd name="connsiteY13" fmla="*/ 13272 h 54864"/>
                <a:gd name="connsiteX14" fmla="*/ 9144 w 76772"/>
                <a:gd name="connsiteY14" fmla="*/ 27813 h 54864"/>
                <a:gd name="connsiteX15" fmla="*/ 19748 w 76772"/>
                <a:gd name="connsiteY15" fmla="*/ 42101 h 54864"/>
                <a:gd name="connsiteX16" fmla="*/ 23305 w 76772"/>
                <a:gd name="connsiteY16" fmla="*/ 41529 h 54864"/>
                <a:gd name="connsiteX17" fmla="*/ 24892 w 76772"/>
                <a:gd name="connsiteY17" fmla="*/ 51689 h 54864"/>
                <a:gd name="connsiteX18" fmla="*/ 19304 w 76772"/>
                <a:gd name="connsiteY18" fmla="*/ 52388 h 54864"/>
                <a:gd name="connsiteX19" fmla="*/ 0 w 76772"/>
                <a:gd name="connsiteY19" fmla="*/ 27813 h 54864"/>
                <a:gd name="connsiteX20" fmla="*/ 21399 w 76772"/>
                <a:gd name="connsiteY20" fmla="*/ 2794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2" h="54864">
                  <a:moveTo>
                    <a:pt x="21336" y="2730"/>
                  </a:moveTo>
                  <a:cubicBezTo>
                    <a:pt x="30861" y="2730"/>
                    <a:pt x="37783" y="10732"/>
                    <a:pt x="37783" y="18161"/>
                  </a:cubicBezTo>
                  <a:lnTo>
                    <a:pt x="38036" y="18161"/>
                  </a:lnTo>
                  <a:cubicBezTo>
                    <a:pt x="38036" y="10478"/>
                    <a:pt x="44133" y="0"/>
                    <a:pt x="56071" y="0"/>
                  </a:cubicBezTo>
                  <a:cubicBezTo>
                    <a:pt x="68009" y="0"/>
                    <a:pt x="76772" y="9970"/>
                    <a:pt x="76772" y="27559"/>
                  </a:cubicBezTo>
                  <a:cubicBezTo>
                    <a:pt x="76772" y="48832"/>
                    <a:pt x="62611" y="54864"/>
                    <a:pt x="62611" y="54864"/>
                  </a:cubicBezTo>
                  <a:lnTo>
                    <a:pt x="57722" y="46546"/>
                  </a:lnTo>
                  <a:cubicBezTo>
                    <a:pt x="57722" y="46546"/>
                    <a:pt x="67691" y="40513"/>
                    <a:pt x="67691" y="27559"/>
                  </a:cubicBezTo>
                  <a:cubicBezTo>
                    <a:pt x="67691" y="16701"/>
                    <a:pt x="62865" y="10604"/>
                    <a:pt x="55245" y="10541"/>
                  </a:cubicBezTo>
                  <a:cubicBezTo>
                    <a:pt x="47689" y="10414"/>
                    <a:pt x="43815" y="16828"/>
                    <a:pt x="43117" y="29273"/>
                  </a:cubicBezTo>
                  <a:lnTo>
                    <a:pt x="42862" y="33401"/>
                  </a:lnTo>
                  <a:lnTo>
                    <a:pt x="33592" y="33401"/>
                  </a:lnTo>
                  <a:lnTo>
                    <a:pt x="33337" y="29147"/>
                  </a:lnTo>
                  <a:cubicBezTo>
                    <a:pt x="32766" y="19558"/>
                    <a:pt x="29210" y="13272"/>
                    <a:pt x="22161" y="13272"/>
                  </a:cubicBezTo>
                  <a:cubicBezTo>
                    <a:pt x="14605" y="13272"/>
                    <a:pt x="9144" y="19114"/>
                    <a:pt x="9144" y="27813"/>
                  </a:cubicBezTo>
                  <a:cubicBezTo>
                    <a:pt x="9144" y="36513"/>
                    <a:pt x="13716" y="42101"/>
                    <a:pt x="19748" y="42101"/>
                  </a:cubicBezTo>
                  <a:cubicBezTo>
                    <a:pt x="21146" y="42101"/>
                    <a:pt x="22479" y="41847"/>
                    <a:pt x="23305" y="41529"/>
                  </a:cubicBezTo>
                  <a:lnTo>
                    <a:pt x="24892" y="51689"/>
                  </a:lnTo>
                  <a:cubicBezTo>
                    <a:pt x="24447" y="51943"/>
                    <a:pt x="22860" y="52388"/>
                    <a:pt x="19304" y="52388"/>
                  </a:cubicBezTo>
                  <a:cubicBezTo>
                    <a:pt x="8128" y="52388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03B8421B-38A6-0CD9-7FFA-5F5AD1195373}"/>
                </a:ext>
              </a:extLst>
            </p:cNvPr>
            <p:cNvSpPr/>
            <p:nvPr/>
          </p:nvSpPr>
          <p:spPr>
            <a:xfrm>
              <a:off x="9046082" y="5326697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5 w 76517"/>
                <a:gd name="connsiteY5" fmla="*/ 92837 h 92836"/>
                <a:gd name="connsiteX6" fmla="*/ 572 w 76517"/>
                <a:gd name="connsiteY6" fmla="*/ 73152 h 92836"/>
                <a:gd name="connsiteX7" fmla="*/ 22035 w 76517"/>
                <a:gd name="connsiteY7" fmla="*/ 53277 h 92836"/>
                <a:gd name="connsiteX8" fmla="*/ 42926 w 76517"/>
                <a:gd name="connsiteY8" fmla="*/ 73152 h 92836"/>
                <a:gd name="connsiteX9" fmla="*/ 22035 w 76517"/>
                <a:gd name="connsiteY9" fmla="*/ 92837 h 92836"/>
                <a:gd name="connsiteX10" fmla="*/ 22035 w 76517"/>
                <a:gd name="connsiteY10" fmla="*/ 62992 h 92836"/>
                <a:gd name="connsiteX11" fmla="*/ 9335 w 76517"/>
                <a:gd name="connsiteY11" fmla="*/ 73152 h 92836"/>
                <a:gd name="connsiteX12" fmla="*/ 22035 w 76517"/>
                <a:gd name="connsiteY12" fmla="*/ 83122 h 92836"/>
                <a:gd name="connsiteX13" fmla="*/ 34163 w 76517"/>
                <a:gd name="connsiteY13" fmla="*/ 73152 h 92836"/>
                <a:gd name="connsiteX14" fmla="*/ 22035 w 76517"/>
                <a:gd name="connsiteY14" fmla="*/ 62992 h 92836"/>
                <a:gd name="connsiteX15" fmla="*/ 55626 w 76517"/>
                <a:gd name="connsiteY15" fmla="*/ 39561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1 h 92836"/>
                <a:gd name="connsiteX20" fmla="*/ 55626 w 76517"/>
                <a:gd name="connsiteY20" fmla="*/ 9716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6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5" y="92837"/>
                  </a:moveTo>
                  <a:cubicBezTo>
                    <a:pt x="9144" y="92837"/>
                    <a:pt x="572" y="84963"/>
                    <a:pt x="572" y="73152"/>
                  </a:cubicBezTo>
                  <a:cubicBezTo>
                    <a:pt x="572" y="61341"/>
                    <a:pt x="9144" y="53277"/>
                    <a:pt x="22035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8" y="92837"/>
                    <a:pt x="22035" y="92837"/>
                  </a:cubicBezTo>
                  <a:close/>
                  <a:moveTo>
                    <a:pt x="22035" y="62992"/>
                  </a:moveTo>
                  <a:cubicBezTo>
                    <a:pt x="14478" y="62992"/>
                    <a:pt x="9335" y="66993"/>
                    <a:pt x="9335" y="73152"/>
                  </a:cubicBezTo>
                  <a:cubicBezTo>
                    <a:pt x="9335" y="78994"/>
                    <a:pt x="14478" y="83122"/>
                    <a:pt x="22035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3"/>
                    <a:pt x="29337" y="62992"/>
                    <a:pt x="22035" y="62992"/>
                  </a:cubicBezTo>
                  <a:close/>
                  <a:moveTo>
                    <a:pt x="55626" y="39561"/>
                  </a:moveTo>
                  <a:cubicBezTo>
                    <a:pt x="42673" y="39561"/>
                    <a:pt x="34099" y="31687"/>
                    <a:pt x="34099" y="19876"/>
                  </a:cubicBezTo>
                  <a:cubicBezTo>
                    <a:pt x="34099" y="8065"/>
                    <a:pt x="42673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199" y="39561"/>
                    <a:pt x="55626" y="39561"/>
                  </a:cubicBezTo>
                  <a:close/>
                  <a:moveTo>
                    <a:pt x="55626" y="9716"/>
                  </a:moveTo>
                  <a:cubicBezTo>
                    <a:pt x="48070" y="9716"/>
                    <a:pt x="42926" y="13716"/>
                    <a:pt x="42926" y="19876"/>
                  </a:cubicBezTo>
                  <a:cubicBezTo>
                    <a:pt x="42926" y="25718"/>
                    <a:pt x="48070" y="29845"/>
                    <a:pt x="55626" y="29845"/>
                  </a:cubicBezTo>
                  <a:cubicBezTo>
                    <a:pt x="63183" y="29845"/>
                    <a:pt x="67755" y="25718"/>
                    <a:pt x="67755" y="19876"/>
                  </a:cubicBezTo>
                  <a:cubicBezTo>
                    <a:pt x="67755" y="13716"/>
                    <a:pt x="62929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BEFF1884-6321-FA6D-ACE3-021BFC24C75E}"/>
              </a:ext>
            </a:extLst>
          </p:cNvPr>
          <p:cNvGrpSpPr/>
          <p:nvPr/>
        </p:nvGrpSpPr>
        <p:grpSpPr>
          <a:xfrm>
            <a:off x="4025011" y="5177980"/>
            <a:ext cx="6227381" cy="494474"/>
            <a:chOff x="4025011" y="5177980"/>
            <a:chExt cx="6227381" cy="494474"/>
          </a:xfrm>
        </p:grpSpPr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B354743-145F-8774-E074-7820AF9B8F92}"/>
                </a:ext>
              </a:extLst>
            </p:cNvPr>
            <p:cNvSpPr/>
            <p:nvPr/>
          </p:nvSpPr>
          <p:spPr>
            <a:xfrm>
              <a:off x="4025646" y="5545201"/>
              <a:ext cx="75438" cy="29971"/>
            </a:xfrm>
            <a:custGeom>
              <a:avLst/>
              <a:gdLst>
                <a:gd name="connsiteX0" fmla="*/ 11239 w 75438"/>
                <a:gd name="connsiteY0" fmla="*/ 10414 h 29971"/>
                <a:gd name="connsiteX1" fmla="*/ 16510 w 75438"/>
                <a:gd name="connsiteY1" fmla="*/ 29972 h 29971"/>
                <a:gd name="connsiteX2" fmla="*/ 6540 w 75438"/>
                <a:gd name="connsiteY2" fmla="*/ 29972 h 29971"/>
                <a:gd name="connsiteX3" fmla="*/ 0 w 75438"/>
                <a:gd name="connsiteY3" fmla="*/ 1397 h 29971"/>
                <a:gd name="connsiteX4" fmla="*/ 0 w 75438"/>
                <a:gd name="connsiteY4" fmla="*/ 0 h 29971"/>
                <a:gd name="connsiteX5" fmla="*/ 75438 w 75438"/>
                <a:gd name="connsiteY5" fmla="*/ 0 h 29971"/>
                <a:gd name="connsiteX6" fmla="*/ 75438 w 75438"/>
                <a:gd name="connsiteY6" fmla="*/ 10414 h 29971"/>
                <a:gd name="connsiteX7" fmla="*/ 11176 w 75438"/>
                <a:gd name="connsiteY7" fmla="*/ 10414 h 2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1">
                  <a:moveTo>
                    <a:pt x="11239" y="10414"/>
                  </a:moveTo>
                  <a:lnTo>
                    <a:pt x="16510" y="29972"/>
                  </a:lnTo>
                  <a:lnTo>
                    <a:pt x="6540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E8F07D09-E0EF-ED7E-A11C-E856652929A6}"/>
                </a:ext>
              </a:extLst>
            </p:cNvPr>
            <p:cNvSpPr/>
            <p:nvPr/>
          </p:nvSpPr>
          <p:spPr>
            <a:xfrm>
              <a:off x="4025011" y="5470144"/>
              <a:ext cx="76835" cy="59435"/>
            </a:xfrm>
            <a:custGeom>
              <a:avLst/>
              <a:gdLst>
                <a:gd name="connsiteX0" fmla="*/ 38545 w 76835"/>
                <a:gd name="connsiteY0" fmla="*/ 59436 h 59435"/>
                <a:gd name="connsiteX1" fmla="*/ 0 w 76835"/>
                <a:gd name="connsiteY1" fmla="*/ 29972 h 59435"/>
                <a:gd name="connsiteX2" fmla="*/ 38545 w 76835"/>
                <a:gd name="connsiteY2" fmla="*/ 0 h 59435"/>
                <a:gd name="connsiteX3" fmla="*/ 76835 w 76835"/>
                <a:gd name="connsiteY3" fmla="*/ 29972 h 59435"/>
                <a:gd name="connsiteX4" fmla="*/ 38545 w 76835"/>
                <a:gd name="connsiteY4" fmla="*/ 59436 h 59435"/>
                <a:gd name="connsiteX5" fmla="*/ 38545 w 76835"/>
                <a:gd name="connsiteY5" fmla="*/ 10478 h 59435"/>
                <a:gd name="connsiteX6" fmla="*/ 9144 w 76835"/>
                <a:gd name="connsiteY6" fmla="*/ 29909 h 59435"/>
                <a:gd name="connsiteX7" fmla="*/ 38545 w 76835"/>
                <a:gd name="connsiteY7" fmla="*/ 48895 h 59435"/>
                <a:gd name="connsiteX8" fmla="*/ 67691 w 76835"/>
                <a:gd name="connsiteY8" fmla="*/ 29909 h 59435"/>
                <a:gd name="connsiteX9" fmla="*/ 38545 w 76835"/>
                <a:gd name="connsiteY9" fmla="*/ 10478 h 5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835" h="59435">
                  <a:moveTo>
                    <a:pt x="38545" y="59436"/>
                  </a:moveTo>
                  <a:cubicBezTo>
                    <a:pt x="13843" y="59436"/>
                    <a:pt x="0" y="48832"/>
                    <a:pt x="0" y="29972"/>
                  </a:cubicBezTo>
                  <a:cubicBezTo>
                    <a:pt x="0" y="11113"/>
                    <a:pt x="13843" y="0"/>
                    <a:pt x="38545" y="0"/>
                  </a:cubicBezTo>
                  <a:cubicBezTo>
                    <a:pt x="63246" y="0"/>
                    <a:pt x="76835" y="10732"/>
                    <a:pt x="76835" y="29972"/>
                  </a:cubicBezTo>
                  <a:cubicBezTo>
                    <a:pt x="76835" y="49213"/>
                    <a:pt x="62992" y="59436"/>
                    <a:pt x="38545" y="59436"/>
                  </a:cubicBezTo>
                  <a:close/>
                  <a:moveTo>
                    <a:pt x="38545" y="10478"/>
                  </a:moveTo>
                  <a:cubicBezTo>
                    <a:pt x="19685" y="10478"/>
                    <a:pt x="9144" y="17590"/>
                    <a:pt x="9144" y="29909"/>
                  </a:cubicBezTo>
                  <a:cubicBezTo>
                    <a:pt x="9144" y="42228"/>
                    <a:pt x="19685" y="48895"/>
                    <a:pt x="38545" y="48895"/>
                  </a:cubicBezTo>
                  <a:cubicBezTo>
                    <a:pt x="57404" y="48895"/>
                    <a:pt x="67691" y="42037"/>
                    <a:pt x="67691" y="29909"/>
                  </a:cubicBezTo>
                  <a:cubicBezTo>
                    <a:pt x="67691" y="17780"/>
                    <a:pt x="57277" y="10478"/>
                    <a:pt x="38545" y="10478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A423E1AE-9E3F-8B34-F3D9-F65D20BC9F15}"/>
                </a:ext>
              </a:extLst>
            </p:cNvPr>
            <p:cNvSpPr/>
            <p:nvPr/>
          </p:nvSpPr>
          <p:spPr>
            <a:xfrm>
              <a:off x="4025075" y="5405183"/>
              <a:ext cx="76771" cy="54863"/>
            </a:xfrm>
            <a:custGeom>
              <a:avLst/>
              <a:gdLst>
                <a:gd name="connsiteX0" fmla="*/ 21336 w 76771"/>
                <a:gd name="connsiteY0" fmla="*/ 2730 h 54863"/>
                <a:gd name="connsiteX1" fmla="*/ 37783 w 76771"/>
                <a:gd name="connsiteY1" fmla="*/ 18161 h 54863"/>
                <a:gd name="connsiteX2" fmla="*/ 38036 w 76771"/>
                <a:gd name="connsiteY2" fmla="*/ 18161 h 54863"/>
                <a:gd name="connsiteX3" fmla="*/ 56071 w 76771"/>
                <a:gd name="connsiteY3" fmla="*/ 0 h 54863"/>
                <a:gd name="connsiteX4" fmla="*/ 76772 w 76771"/>
                <a:gd name="connsiteY4" fmla="*/ 27559 h 54863"/>
                <a:gd name="connsiteX5" fmla="*/ 62611 w 76771"/>
                <a:gd name="connsiteY5" fmla="*/ 54864 h 54863"/>
                <a:gd name="connsiteX6" fmla="*/ 57722 w 76771"/>
                <a:gd name="connsiteY6" fmla="*/ 46545 h 54863"/>
                <a:gd name="connsiteX7" fmla="*/ 67691 w 76771"/>
                <a:gd name="connsiteY7" fmla="*/ 27559 h 54863"/>
                <a:gd name="connsiteX8" fmla="*/ 55245 w 76771"/>
                <a:gd name="connsiteY8" fmla="*/ 10541 h 54863"/>
                <a:gd name="connsiteX9" fmla="*/ 43116 w 76771"/>
                <a:gd name="connsiteY9" fmla="*/ 29273 h 54863"/>
                <a:gd name="connsiteX10" fmla="*/ 42862 w 76771"/>
                <a:gd name="connsiteY10" fmla="*/ 33401 h 54863"/>
                <a:gd name="connsiteX11" fmla="*/ 33591 w 76771"/>
                <a:gd name="connsiteY11" fmla="*/ 33401 h 54863"/>
                <a:gd name="connsiteX12" fmla="*/ 33337 w 76771"/>
                <a:gd name="connsiteY12" fmla="*/ 29146 h 54863"/>
                <a:gd name="connsiteX13" fmla="*/ 22161 w 76771"/>
                <a:gd name="connsiteY13" fmla="*/ 13271 h 54863"/>
                <a:gd name="connsiteX14" fmla="*/ 9144 w 76771"/>
                <a:gd name="connsiteY14" fmla="*/ 27813 h 54863"/>
                <a:gd name="connsiteX15" fmla="*/ 19748 w 76771"/>
                <a:gd name="connsiteY15" fmla="*/ 42101 h 54863"/>
                <a:gd name="connsiteX16" fmla="*/ 23304 w 76771"/>
                <a:gd name="connsiteY16" fmla="*/ 41529 h 54863"/>
                <a:gd name="connsiteX17" fmla="*/ 24892 w 76771"/>
                <a:gd name="connsiteY17" fmla="*/ 51689 h 54863"/>
                <a:gd name="connsiteX18" fmla="*/ 19304 w 76771"/>
                <a:gd name="connsiteY18" fmla="*/ 52388 h 54863"/>
                <a:gd name="connsiteX19" fmla="*/ 0 w 76771"/>
                <a:gd name="connsiteY19" fmla="*/ 27813 h 54863"/>
                <a:gd name="connsiteX20" fmla="*/ 21399 w 76771"/>
                <a:gd name="connsiteY20" fmla="*/ 2794 h 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1" h="54863">
                  <a:moveTo>
                    <a:pt x="21336" y="2730"/>
                  </a:moveTo>
                  <a:cubicBezTo>
                    <a:pt x="30797" y="2730"/>
                    <a:pt x="37783" y="10732"/>
                    <a:pt x="37783" y="18161"/>
                  </a:cubicBezTo>
                  <a:lnTo>
                    <a:pt x="38036" y="18161"/>
                  </a:lnTo>
                  <a:cubicBezTo>
                    <a:pt x="38036" y="10477"/>
                    <a:pt x="44133" y="0"/>
                    <a:pt x="56071" y="0"/>
                  </a:cubicBezTo>
                  <a:cubicBezTo>
                    <a:pt x="68009" y="0"/>
                    <a:pt x="76772" y="9970"/>
                    <a:pt x="76772" y="27559"/>
                  </a:cubicBezTo>
                  <a:cubicBezTo>
                    <a:pt x="76772" y="48832"/>
                    <a:pt x="62611" y="54864"/>
                    <a:pt x="62611" y="54864"/>
                  </a:cubicBezTo>
                  <a:lnTo>
                    <a:pt x="57722" y="46545"/>
                  </a:lnTo>
                  <a:cubicBezTo>
                    <a:pt x="57722" y="46545"/>
                    <a:pt x="67691" y="40449"/>
                    <a:pt x="67691" y="27559"/>
                  </a:cubicBezTo>
                  <a:cubicBezTo>
                    <a:pt x="67691" y="16701"/>
                    <a:pt x="62865" y="10604"/>
                    <a:pt x="55245" y="10541"/>
                  </a:cubicBezTo>
                  <a:cubicBezTo>
                    <a:pt x="47689" y="10414"/>
                    <a:pt x="43815" y="16827"/>
                    <a:pt x="43116" y="29273"/>
                  </a:cubicBezTo>
                  <a:lnTo>
                    <a:pt x="42862" y="33401"/>
                  </a:lnTo>
                  <a:lnTo>
                    <a:pt x="33591" y="33401"/>
                  </a:lnTo>
                  <a:lnTo>
                    <a:pt x="33337" y="29146"/>
                  </a:lnTo>
                  <a:cubicBezTo>
                    <a:pt x="32766" y="19558"/>
                    <a:pt x="29210" y="13271"/>
                    <a:pt x="22161" y="13271"/>
                  </a:cubicBezTo>
                  <a:cubicBezTo>
                    <a:pt x="14605" y="13271"/>
                    <a:pt x="9144" y="19113"/>
                    <a:pt x="9144" y="27813"/>
                  </a:cubicBezTo>
                  <a:cubicBezTo>
                    <a:pt x="9144" y="36513"/>
                    <a:pt x="13716" y="42101"/>
                    <a:pt x="19748" y="42101"/>
                  </a:cubicBezTo>
                  <a:cubicBezTo>
                    <a:pt x="21146" y="42101"/>
                    <a:pt x="22479" y="41846"/>
                    <a:pt x="23304" y="41529"/>
                  </a:cubicBezTo>
                  <a:lnTo>
                    <a:pt x="24892" y="51689"/>
                  </a:lnTo>
                  <a:cubicBezTo>
                    <a:pt x="24447" y="51943"/>
                    <a:pt x="22860" y="52388"/>
                    <a:pt x="19304" y="52388"/>
                  </a:cubicBezTo>
                  <a:cubicBezTo>
                    <a:pt x="8128" y="52388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F4B838D-F0F9-81C1-D06F-6029D333FAB8}"/>
                </a:ext>
              </a:extLst>
            </p:cNvPr>
            <p:cNvSpPr/>
            <p:nvPr/>
          </p:nvSpPr>
          <p:spPr>
            <a:xfrm>
              <a:off x="4088448" y="5380418"/>
              <a:ext cx="13335" cy="13334"/>
            </a:xfrm>
            <a:custGeom>
              <a:avLst/>
              <a:gdLst>
                <a:gd name="connsiteX0" fmla="*/ 0 w 13335"/>
                <a:gd name="connsiteY0" fmla="*/ 6604 h 13334"/>
                <a:gd name="connsiteX1" fmla="*/ 6731 w 13335"/>
                <a:gd name="connsiteY1" fmla="*/ 0 h 13334"/>
                <a:gd name="connsiteX2" fmla="*/ 13335 w 13335"/>
                <a:gd name="connsiteY2" fmla="*/ 6604 h 13334"/>
                <a:gd name="connsiteX3" fmla="*/ 6731 w 13335"/>
                <a:gd name="connsiteY3" fmla="*/ 13335 h 13334"/>
                <a:gd name="connsiteX4" fmla="*/ 0 w 13335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0" y="6604"/>
                  </a:moveTo>
                  <a:cubicBezTo>
                    <a:pt x="0" y="2921"/>
                    <a:pt x="3112" y="0"/>
                    <a:pt x="6731" y="0"/>
                  </a:cubicBezTo>
                  <a:cubicBezTo>
                    <a:pt x="10351" y="0"/>
                    <a:pt x="13335" y="2985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2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E6C419B-C397-8666-5DC2-A297ADFE9FE2}"/>
                </a:ext>
              </a:extLst>
            </p:cNvPr>
            <p:cNvSpPr/>
            <p:nvPr/>
          </p:nvSpPr>
          <p:spPr>
            <a:xfrm>
              <a:off x="4025646" y="5347779"/>
              <a:ext cx="75438" cy="29972"/>
            </a:xfrm>
            <a:custGeom>
              <a:avLst/>
              <a:gdLst>
                <a:gd name="connsiteX0" fmla="*/ 11239 w 75438"/>
                <a:gd name="connsiteY0" fmla="*/ 10414 h 29972"/>
                <a:gd name="connsiteX1" fmla="*/ 16510 w 75438"/>
                <a:gd name="connsiteY1" fmla="*/ 29972 h 29972"/>
                <a:gd name="connsiteX2" fmla="*/ 6540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6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39" y="10414"/>
                  </a:moveTo>
                  <a:lnTo>
                    <a:pt x="16510" y="29972"/>
                  </a:lnTo>
                  <a:lnTo>
                    <a:pt x="6540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1C015ED-8DDF-96B0-D6FB-11749A914582}"/>
                </a:ext>
              </a:extLst>
            </p:cNvPr>
            <p:cNvSpPr/>
            <p:nvPr/>
          </p:nvSpPr>
          <p:spPr>
            <a:xfrm>
              <a:off x="4025709" y="5278754"/>
              <a:ext cx="76136" cy="55562"/>
            </a:xfrm>
            <a:custGeom>
              <a:avLst/>
              <a:gdLst>
                <a:gd name="connsiteX0" fmla="*/ 0 w 76136"/>
                <a:gd name="connsiteY0" fmla="*/ 5017 h 55562"/>
                <a:gd name="connsiteX1" fmla="*/ 8827 w 76136"/>
                <a:gd name="connsiteY1" fmla="*/ 5017 h 55562"/>
                <a:gd name="connsiteX2" fmla="*/ 8827 w 76136"/>
                <a:gd name="connsiteY2" fmla="*/ 39116 h 55562"/>
                <a:gd name="connsiteX3" fmla="*/ 30290 w 76136"/>
                <a:gd name="connsiteY3" fmla="*/ 41148 h 55562"/>
                <a:gd name="connsiteX4" fmla="*/ 30544 w 76136"/>
                <a:gd name="connsiteY4" fmla="*/ 40830 h 55562"/>
                <a:gd name="connsiteX5" fmla="*/ 25146 w 76136"/>
                <a:gd name="connsiteY5" fmla="*/ 25717 h 55562"/>
                <a:gd name="connsiteX6" fmla="*/ 50546 w 76136"/>
                <a:gd name="connsiteY6" fmla="*/ 0 h 55562"/>
                <a:gd name="connsiteX7" fmla="*/ 76137 w 76136"/>
                <a:gd name="connsiteY7" fmla="*/ 28702 h 55562"/>
                <a:gd name="connsiteX8" fmla="*/ 62421 w 76136"/>
                <a:gd name="connsiteY8" fmla="*/ 55563 h 55562"/>
                <a:gd name="connsiteX9" fmla="*/ 56896 w 76136"/>
                <a:gd name="connsiteY9" fmla="*/ 46990 h 55562"/>
                <a:gd name="connsiteX10" fmla="*/ 66993 w 76136"/>
                <a:gd name="connsiteY10" fmla="*/ 28702 h 55562"/>
                <a:gd name="connsiteX11" fmla="*/ 50546 w 76136"/>
                <a:gd name="connsiteY11" fmla="*/ 10541 h 55562"/>
                <a:gd name="connsiteX12" fmla="*/ 34417 w 76136"/>
                <a:gd name="connsiteY12" fmla="*/ 27496 h 55562"/>
                <a:gd name="connsiteX13" fmla="*/ 40132 w 76136"/>
                <a:gd name="connsiteY13" fmla="*/ 41085 h 55562"/>
                <a:gd name="connsiteX14" fmla="*/ 40132 w 76136"/>
                <a:gd name="connsiteY14" fmla="*/ 51372 h 55562"/>
                <a:gd name="connsiteX15" fmla="*/ 0 w 76136"/>
                <a:gd name="connsiteY15" fmla="*/ 48197 h 55562"/>
                <a:gd name="connsiteX16" fmla="*/ 0 w 76136"/>
                <a:gd name="connsiteY16" fmla="*/ 5080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5562">
                  <a:moveTo>
                    <a:pt x="0" y="5017"/>
                  </a:moveTo>
                  <a:lnTo>
                    <a:pt x="8827" y="5017"/>
                  </a:lnTo>
                  <a:lnTo>
                    <a:pt x="8827" y="39116"/>
                  </a:lnTo>
                  <a:lnTo>
                    <a:pt x="30290" y="41148"/>
                  </a:lnTo>
                  <a:lnTo>
                    <a:pt x="30544" y="40830"/>
                  </a:lnTo>
                  <a:cubicBezTo>
                    <a:pt x="27686" y="38100"/>
                    <a:pt x="25146" y="32576"/>
                    <a:pt x="25146" y="25717"/>
                  </a:cubicBezTo>
                  <a:cubicBezTo>
                    <a:pt x="25146" y="10287"/>
                    <a:pt x="35560" y="0"/>
                    <a:pt x="50546" y="0"/>
                  </a:cubicBezTo>
                  <a:cubicBezTo>
                    <a:pt x="65532" y="0"/>
                    <a:pt x="76137" y="11874"/>
                    <a:pt x="76137" y="28702"/>
                  </a:cubicBezTo>
                  <a:cubicBezTo>
                    <a:pt x="76137" y="47816"/>
                    <a:pt x="62421" y="55563"/>
                    <a:pt x="62421" y="55563"/>
                  </a:cubicBezTo>
                  <a:lnTo>
                    <a:pt x="56896" y="46990"/>
                  </a:lnTo>
                  <a:cubicBezTo>
                    <a:pt x="56896" y="46990"/>
                    <a:pt x="66993" y="41021"/>
                    <a:pt x="66993" y="28702"/>
                  </a:cubicBezTo>
                  <a:cubicBezTo>
                    <a:pt x="66993" y="18288"/>
                    <a:pt x="60452" y="10541"/>
                    <a:pt x="50546" y="10541"/>
                  </a:cubicBezTo>
                  <a:cubicBezTo>
                    <a:pt x="40640" y="10541"/>
                    <a:pt x="34417" y="17399"/>
                    <a:pt x="34417" y="27496"/>
                  </a:cubicBezTo>
                  <a:cubicBezTo>
                    <a:pt x="34417" y="36513"/>
                    <a:pt x="40132" y="41085"/>
                    <a:pt x="40132" y="41085"/>
                  </a:cubicBezTo>
                  <a:lnTo>
                    <a:pt x="40132" y="51372"/>
                  </a:lnTo>
                  <a:lnTo>
                    <a:pt x="0" y="48197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CAFF04C-73BF-FAB9-19D7-2E95F149EA3A}"/>
                </a:ext>
              </a:extLst>
            </p:cNvPr>
            <p:cNvSpPr/>
            <p:nvPr/>
          </p:nvSpPr>
          <p:spPr>
            <a:xfrm>
              <a:off x="4025011" y="5177980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5 w 76517"/>
                <a:gd name="connsiteY5" fmla="*/ 92837 h 92836"/>
                <a:gd name="connsiteX6" fmla="*/ 572 w 76517"/>
                <a:gd name="connsiteY6" fmla="*/ 73152 h 92836"/>
                <a:gd name="connsiteX7" fmla="*/ 22035 w 76517"/>
                <a:gd name="connsiteY7" fmla="*/ 53277 h 92836"/>
                <a:gd name="connsiteX8" fmla="*/ 42926 w 76517"/>
                <a:gd name="connsiteY8" fmla="*/ 73152 h 92836"/>
                <a:gd name="connsiteX9" fmla="*/ 22035 w 76517"/>
                <a:gd name="connsiteY9" fmla="*/ 92837 h 92836"/>
                <a:gd name="connsiteX10" fmla="*/ 22035 w 76517"/>
                <a:gd name="connsiteY10" fmla="*/ 62992 h 92836"/>
                <a:gd name="connsiteX11" fmla="*/ 9335 w 76517"/>
                <a:gd name="connsiteY11" fmla="*/ 73152 h 92836"/>
                <a:gd name="connsiteX12" fmla="*/ 22035 w 76517"/>
                <a:gd name="connsiteY12" fmla="*/ 83122 h 92836"/>
                <a:gd name="connsiteX13" fmla="*/ 34163 w 76517"/>
                <a:gd name="connsiteY13" fmla="*/ 73152 h 92836"/>
                <a:gd name="connsiteX14" fmla="*/ 22035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7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6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6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5" y="92837"/>
                  </a:moveTo>
                  <a:cubicBezTo>
                    <a:pt x="9144" y="92837"/>
                    <a:pt x="572" y="84963"/>
                    <a:pt x="572" y="73152"/>
                  </a:cubicBezTo>
                  <a:cubicBezTo>
                    <a:pt x="572" y="61341"/>
                    <a:pt x="9144" y="53277"/>
                    <a:pt x="22035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8" y="92837"/>
                    <a:pt x="22035" y="92837"/>
                  </a:cubicBezTo>
                  <a:close/>
                  <a:moveTo>
                    <a:pt x="22035" y="62992"/>
                  </a:moveTo>
                  <a:cubicBezTo>
                    <a:pt x="14478" y="62992"/>
                    <a:pt x="9335" y="66992"/>
                    <a:pt x="9335" y="73152"/>
                  </a:cubicBezTo>
                  <a:cubicBezTo>
                    <a:pt x="9335" y="78994"/>
                    <a:pt x="14478" y="83122"/>
                    <a:pt x="22035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5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0"/>
                    <a:pt x="55626" y="39560"/>
                  </a:cubicBezTo>
                  <a:close/>
                  <a:moveTo>
                    <a:pt x="55626" y="9716"/>
                  </a:moveTo>
                  <a:cubicBezTo>
                    <a:pt x="48070" y="9716"/>
                    <a:pt x="42926" y="13716"/>
                    <a:pt x="42926" y="19876"/>
                  </a:cubicBezTo>
                  <a:cubicBezTo>
                    <a:pt x="42926" y="25717"/>
                    <a:pt x="48070" y="29845"/>
                    <a:pt x="55626" y="29845"/>
                  </a:cubicBezTo>
                  <a:cubicBezTo>
                    <a:pt x="63183" y="29845"/>
                    <a:pt x="67755" y="25717"/>
                    <a:pt x="67755" y="19876"/>
                  </a:cubicBezTo>
                  <a:cubicBezTo>
                    <a:pt x="67755" y="13716"/>
                    <a:pt x="62929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4B4BF61-78BB-CCB6-9FA1-5C0CDF439D24}"/>
                </a:ext>
              </a:extLst>
            </p:cNvPr>
            <p:cNvSpPr/>
            <p:nvPr/>
          </p:nvSpPr>
          <p:spPr>
            <a:xfrm>
              <a:off x="5561203" y="5642483"/>
              <a:ext cx="75437" cy="29971"/>
            </a:xfrm>
            <a:custGeom>
              <a:avLst/>
              <a:gdLst>
                <a:gd name="connsiteX0" fmla="*/ 11239 w 75437"/>
                <a:gd name="connsiteY0" fmla="*/ 10414 h 29971"/>
                <a:gd name="connsiteX1" fmla="*/ 16510 w 75437"/>
                <a:gd name="connsiteY1" fmla="*/ 29972 h 29971"/>
                <a:gd name="connsiteX2" fmla="*/ 6540 w 75437"/>
                <a:gd name="connsiteY2" fmla="*/ 29972 h 29971"/>
                <a:gd name="connsiteX3" fmla="*/ 0 w 75437"/>
                <a:gd name="connsiteY3" fmla="*/ 1397 h 29971"/>
                <a:gd name="connsiteX4" fmla="*/ 0 w 75437"/>
                <a:gd name="connsiteY4" fmla="*/ 0 h 29971"/>
                <a:gd name="connsiteX5" fmla="*/ 75438 w 75437"/>
                <a:gd name="connsiteY5" fmla="*/ 0 h 29971"/>
                <a:gd name="connsiteX6" fmla="*/ 75438 w 75437"/>
                <a:gd name="connsiteY6" fmla="*/ 10414 h 29971"/>
                <a:gd name="connsiteX7" fmla="*/ 11176 w 75437"/>
                <a:gd name="connsiteY7" fmla="*/ 10414 h 2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7" h="29971">
                  <a:moveTo>
                    <a:pt x="11239" y="10414"/>
                  </a:moveTo>
                  <a:lnTo>
                    <a:pt x="16510" y="29972"/>
                  </a:lnTo>
                  <a:lnTo>
                    <a:pt x="6540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0468CDBD-D795-21FD-E19F-296280A732FA}"/>
                </a:ext>
              </a:extLst>
            </p:cNvPr>
            <p:cNvSpPr/>
            <p:nvPr/>
          </p:nvSpPr>
          <p:spPr>
            <a:xfrm>
              <a:off x="5560568" y="5573903"/>
              <a:ext cx="76136" cy="53530"/>
            </a:xfrm>
            <a:custGeom>
              <a:avLst/>
              <a:gdLst>
                <a:gd name="connsiteX0" fmla="*/ 67310 w 76136"/>
                <a:gd name="connsiteY0" fmla="*/ 30670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8 w 76136"/>
                <a:gd name="connsiteY10" fmla="*/ 53530 h 53530"/>
                <a:gd name="connsiteX11" fmla="*/ 0 w 76136"/>
                <a:gd name="connsiteY11" fmla="*/ 28257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7 w 76136"/>
                <a:gd name="connsiteY14" fmla="*/ 37528 h 53530"/>
                <a:gd name="connsiteX15" fmla="*/ 67691 w 76136"/>
                <a:gd name="connsiteY15" fmla="*/ 37274 h 53530"/>
                <a:gd name="connsiteX16" fmla="*/ 67373 w 76136"/>
                <a:gd name="connsiteY16" fmla="*/ 30670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0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1"/>
                    <a:pt x="44005" y="13017"/>
                    <a:pt x="24257" y="13017"/>
                  </a:cubicBezTo>
                  <a:cubicBezTo>
                    <a:pt x="14986" y="13017"/>
                    <a:pt x="9144" y="19050"/>
                    <a:pt x="9144" y="28130"/>
                  </a:cubicBezTo>
                  <a:cubicBezTo>
                    <a:pt x="9144" y="37211"/>
                    <a:pt x="14034" y="43243"/>
                    <a:pt x="21463" y="43243"/>
                  </a:cubicBezTo>
                  <a:cubicBezTo>
                    <a:pt x="22860" y="43243"/>
                    <a:pt x="24193" y="42989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0"/>
                    <a:pt x="21018" y="53530"/>
                  </a:cubicBezTo>
                  <a:cubicBezTo>
                    <a:pt x="8446" y="53530"/>
                    <a:pt x="0" y="43243"/>
                    <a:pt x="0" y="28257"/>
                  </a:cubicBezTo>
                  <a:cubicBezTo>
                    <a:pt x="0" y="13271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6"/>
                    <a:pt x="66802" y="36385"/>
                    <a:pt x="67247" y="37528"/>
                  </a:cubicBezTo>
                  <a:lnTo>
                    <a:pt x="67691" y="37274"/>
                  </a:lnTo>
                  <a:cubicBezTo>
                    <a:pt x="67564" y="36385"/>
                    <a:pt x="67373" y="33718"/>
                    <a:pt x="67373" y="30670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89E3BF1-4927-71F1-853B-991CC2B13D58}"/>
                </a:ext>
              </a:extLst>
            </p:cNvPr>
            <p:cNvSpPr/>
            <p:nvPr/>
          </p:nvSpPr>
          <p:spPr>
            <a:xfrm>
              <a:off x="5624004" y="5549963"/>
              <a:ext cx="13335" cy="13334"/>
            </a:xfrm>
            <a:custGeom>
              <a:avLst/>
              <a:gdLst>
                <a:gd name="connsiteX0" fmla="*/ 0 w 13335"/>
                <a:gd name="connsiteY0" fmla="*/ 6604 h 13334"/>
                <a:gd name="connsiteX1" fmla="*/ 6731 w 13335"/>
                <a:gd name="connsiteY1" fmla="*/ 0 h 13334"/>
                <a:gd name="connsiteX2" fmla="*/ 13335 w 13335"/>
                <a:gd name="connsiteY2" fmla="*/ 6604 h 13334"/>
                <a:gd name="connsiteX3" fmla="*/ 6731 w 13335"/>
                <a:gd name="connsiteY3" fmla="*/ 13335 h 13334"/>
                <a:gd name="connsiteX4" fmla="*/ 0 w 13335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4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41AF2B5-9EA2-5D54-275B-52D52EAF2A5B}"/>
                </a:ext>
              </a:extLst>
            </p:cNvPr>
            <p:cNvSpPr/>
            <p:nvPr/>
          </p:nvSpPr>
          <p:spPr>
            <a:xfrm>
              <a:off x="5560504" y="5480558"/>
              <a:ext cx="76898" cy="58102"/>
            </a:xfrm>
            <a:custGeom>
              <a:avLst/>
              <a:gdLst>
                <a:gd name="connsiteX0" fmla="*/ 54801 w 76898"/>
                <a:gd name="connsiteY0" fmla="*/ 64 h 58102"/>
                <a:gd name="connsiteX1" fmla="*/ 76899 w 76898"/>
                <a:gd name="connsiteY1" fmla="*/ 29083 h 58102"/>
                <a:gd name="connsiteX2" fmla="*/ 54801 w 76898"/>
                <a:gd name="connsiteY2" fmla="*/ 58102 h 58102"/>
                <a:gd name="connsiteX3" fmla="*/ 36259 w 76898"/>
                <a:gd name="connsiteY3" fmla="*/ 44386 h 58102"/>
                <a:gd name="connsiteX4" fmla="*/ 36005 w 76898"/>
                <a:gd name="connsiteY4" fmla="*/ 44386 h 58102"/>
                <a:gd name="connsiteX5" fmla="*/ 20257 w 76898"/>
                <a:gd name="connsiteY5" fmla="*/ 53975 h 58102"/>
                <a:gd name="connsiteX6" fmla="*/ 0 w 76898"/>
                <a:gd name="connsiteY6" fmla="*/ 29020 h 58102"/>
                <a:gd name="connsiteX7" fmla="*/ 20257 w 76898"/>
                <a:gd name="connsiteY7" fmla="*/ 4127 h 58102"/>
                <a:gd name="connsiteX8" fmla="*/ 36005 w 76898"/>
                <a:gd name="connsiteY8" fmla="*/ 13716 h 58102"/>
                <a:gd name="connsiteX9" fmla="*/ 36259 w 76898"/>
                <a:gd name="connsiteY9" fmla="*/ 13716 h 58102"/>
                <a:gd name="connsiteX10" fmla="*/ 54801 w 76898"/>
                <a:gd name="connsiteY10" fmla="*/ 0 h 58102"/>
                <a:gd name="connsiteX11" fmla="*/ 20384 w 76898"/>
                <a:gd name="connsiteY11" fmla="*/ 43307 h 58102"/>
                <a:gd name="connsiteX12" fmla="*/ 31814 w 76898"/>
                <a:gd name="connsiteY12" fmla="*/ 29146 h 58102"/>
                <a:gd name="connsiteX13" fmla="*/ 20384 w 76898"/>
                <a:gd name="connsiteY13" fmla="*/ 14986 h 58102"/>
                <a:gd name="connsiteX14" fmla="*/ 9080 w 76898"/>
                <a:gd name="connsiteY14" fmla="*/ 29146 h 58102"/>
                <a:gd name="connsiteX15" fmla="*/ 20384 w 76898"/>
                <a:gd name="connsiteY15" fmla="*/ 43307 h 58102"/>
                <a:gd name="connsiteX16" fmla="*/ 53658 w 76898"/>
                <a:gd name="connsiteY16" fmla="*/ 10732 h 58102"/>
                <a:gd name="connsiteX17" fmla="*/ 41085 w 76898"/>
                <a:gd name="connsiteY17" fmla="*/ 29146 h 58102"/>
                <a:gd name="connsiteX18" fmla="*/ 53658 w 76898"/>
                <a:gd name="connsiteY18" fmla="*/ 47561 h 58102"/>
                <a:gd name="connsiteX19" fmla="*/ 67818 w 76898"/>
                <a:gd name="connsiteY19" fmla="*/ 29146 h 58102"/>
                <a:gd name="connsiteX20" fmla="*/ 53658 w 76898"/>
                <a:gd name="connsiteY20" fmla="*/ 10732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102">
                  <a:moveTo>
                    <a:pt x="54801" y="64"/>
                  </a:moveTo>
                  <a:cubicBezTo>
                    <a:pt x="68072" y="64"/>
                    <a:pt x="76899" y="11747"/>
                    <a:pt x="76899" y="29083"/>
                  </a:cubicBezTo>
                  <a:cubicBezTo>
                    <a:pt x="76899" y="46418"/>
                    <a:pt x="68072" y="58102"/>
                    <a:pt x="54801" y="58102"/>
                  </a:cubicBezTo>
                  <a:cubicBezTo>
                    <a:pt x="45974" y="58102"/>
                    <a:pt x="39116" y="52578"/>
                    <a:pt x="36259" y="44386"/>
                  </a:cubicBezTo>
                  <a:lnTo>
                    <a:pt x="36005" y="44386"/>
                  </a:lnTo>
                  <a:cubicBezTo>
                    <a:pt x="33973" y="49974"/>
                    <a:pt x="27686" y="53975"/>
                    <a:pt x="20257" y="53975"/>
                  </a:cubicBezTo>
                  <a:cubicBezTo>
                    <a:pt x="8509" y="53975"/>
                    <a:pt x="0" y="44005"/>
                    <a:pt x="0" y="29020"/>
                  </a:cubicBezTo>
                  <a:cubicBezTo>
                    <a:pt x="0" y="14033"/>
                    <a:pt x="8446" y="4127"/>
                    <a:pt x="20257" y="4127"/>
                  </a:cubicBezTo>
                  <a:cubicBezTo>
                    <a:pt x="27686" y="4127"/>
                    <a:pt x="33973" y="8128"/>
                    <a:pt x="36005" y="13716"/>
                  </a:cubicBezTo>
                  <a:lnTo>
                    <a:pt x="36259" y="13716"/>
                  </a:lnTo>
                  <a:cubicBezTo>
                    <a:pt x="39116" y="5461"/>
                    <a:pt x="45974" y="0"/>
                    <a:pt x="54801" y="0"/>
                  </a:cubicBezTo>
                  <a:close/>
                  <a:moveTo>
                    <a:pt x="20384" y="43307"/>
                  </a:moveTo>
                  <a:cubicBezTo>
                    <a:pt x="26924" y="43307"/>
                    <a:pt x="31814" y="37846"/>
                    <a:pt x="31814" y="29146"/>
                  </a:cubicBezTo>
                  <a:cubicBezTo>
                    <a:pt x="31814" y="20447"/>
                    <a:pt x="26924" y="14986"/>
                    <a:pt x="20384" y="14986"/>
                  </a:cubicBezTo>
                  <a:cubicBezTo>
                    <a:pt x="13208" y="14986"/>
                    <a:pt x="9080" y="20701"/>
                    <a:pt x="9080" y="29146"/>
                  </a:cubicBezTo>
                  <a:cubicBezTo>
                    <a:pt x="9080" y="37592"/>
                    <a:pt x="13208" y="43307"/>
                    <a:pt x="20384" y="43307"/>
                  </a:cubicBezTo>
                  <a:close/>
                  <a:moveTo>
                    <a:pt x="53658" y="10732"/>
                  </a:moveTo>
                  <a:cubicBezTo>
                    <a:pt x="45911" y="10732"/>
                    <a:pt x="41085" y="18034"/>
                    <a:pt x="41085" y="29146"/>
                  </a:cubicBezTo>
                  <a:cubicBezTo>
                    <a:pt x="41085" y="40259"/>
                    <a:pt x="45911" y="47561"/>
                    <a:pt x="53658" y="47561"/>
                  </a:cubicBezTo>
                  <a:cubicBezTo>
                    <a:pt x="62103" y="47561"/>
                    <a:pt x="67818" y="40259"/>
                    <a:pt x="67818" y="29146"/>
                  </a:cubicBezTo>
                  <a:cubicBezTo>
                    <a:pt x="67818" y="18034"/>
                    <a:pt x="62103" y="10732"/>
                    <a:pt x="53658" y="10732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0B06976E-CE8D-20DA-7F90-1344C9D4784D}"/>
                </a:ext>
              </a:extLst>
            </p:cNvPr>
            <p:cNvSpPr/>
            <p:nvPr/>
          </p:nvSpPr>
          <p:spPr>
            <a:xfrm>
              <a:off x="5560504" y="5414708"/>
              <a:ext cx="76898" cy="55752"/>
            </a:xfrm>
            <a:custGeom>
              <a:avLst/>
              <a:gdLst>
                <a:gd name="connsiteX0" fmla="*/ 37783 w 76898"/>
                <a:gd name="connsiteY0" fmla="*/ 0 h 55752"/>
                <a:gd name="connsiteX1" fmla="*/ 76899 w 76898"/>
                <a:gd name="connsiteY1" fmla="*/ 31305 h 55752"/>
                <a:gd name="connsiteX2" fmla="*/ 68072 w 76898"/>
                <a:gd name="connsiteY2" fmla="*/ 53467 h 55752"/>
                <a:gd name="connsiteX3" fmla="*/ 61532 w 76898"/>
                <a:gd name="connsiteY3" fmla="*/ 47625 h 55752"/>
                <a:gd name="connsiteX4" fmla="*/ 67691 w 76898"/>
                <a:gd name="connsiteY4" fmla="*/ 32067 h 55752"/>
                <a:gd name="connsiteX5" fmla="*/ 38164 w 76898"/>
                <a:gd name="connsiteY5" fmla="*/ 10477 h 55752"/>
                <a:gd name="connsiteX6" fmla="*/ 36005 w 76898"/>
                <a:gd name="connsiteY6" fmla="*/ 10477 h 55752"/>
                <a:gd name="connsiteX7" fmla="*/ 35878 w 76898"/>
                <a:gd name="connsiteY7" fmla="*/ 10922 h 55752"/>
                <a:gd name="connsiteX8" fmla="*/ 48768 w 76898"/>
                <a:gd name="connsiteY8" fmla="*/ 31623 h 55752"/>
                <a:gd name="connsiteX9" fmla="*/ 24892 w 76898"/>
                <a:gd name="connsiteY9" fmla="*/ 55753 h 55752"/>
                <a:gd name="connsiteX10" fmla="*/ 0 w 76898"/>
                <a:gd name="connsiteY10" fmla="*/ 29591 h 55752"/>
                <a:gd name="connsiteX11" fmla="*/ 37719 w 76898"/>
                <a:gd name="connsiteY11" fmla="*/ 0 h 55752"/>
                <a:gd name="connsiteX12" fmla="*/ 23812 w 76898"/>
                <a:gd name="connsiteY12" fmla="*/ 12001 h 55752"/>
                <a:gd name="connsiteX13" fmla="*/ 9208 w 76898"/>
                <a:gd name="connsiteY13" fmla="*/ 29464 h 55752"/>
                <a:gd name="connsiteX14" fmla="*/ 24955 w 76898"/>
                <a:gd name="connsiteY14" fmla="*/ 45276 h 55752"/>
                <a:gd name="connsiteX15" fmla="*/ 39687 w 76898"/>
                <a:gd name="connsiteY15" fmla="*/ 29464 h 55752"/>
                <a:gd name="connsiteX16" fmla="*/ 23812 w 76898"/>
                <a:gd name="connsiteY16" fmla="*/ 12001 h 5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98" h="55752">
                  <a:moveTo>
                    <a:pt x="37783" y="0"/>
                  </a:moveTo>
                  <a:cubicBezTo>
                    <a:pt x="61214" y="0"/>
                    <a:pt x="76899" y="12382"/>
                    <a:pt x="76899" y="31305"/>
                  </a:cubicBezTo>
                  <a:cubicBezTo>
                    <a:pt x="76899" y="44323"/>
                    <a:pt x="71501" y="50546"/>
                    <a:pt x="68072" y="53467"/>
                  </a:cubicBezTo>
                  <a:lnTo>
                    <a:pt x="61532" y="47625"/>
                  </a:lnTo>
                  <a:cubicBezTo>
                    <a:pt x="63691" y="45783"/>
                    <a:pt x="67691" y="41211"/>
                    <a:pt x="67691" y="32067"/>
                  </a:cubicBezTo>
                  <a:cubicBezTo>
                    <a:pt x="67691" y="19177"/>
                    <a:pt x="55817" y="10477"/>
                    <a:pt x="38164" y="10477"/>
                  </a:cubicBezTo>
                  <a:lnTo>
                    <a:pt x="36005" y="10477"/>
                  </a:lnTo>
                  <a:lnTo>
                    <a:pt x="35878" y="10922"/>
                  </a:lnTo>
                  <a:cubicBezTo>
                    <a:pt x="39053" y="11493"/>
                    <a:pt x="48768" y="16383"/>
                    <a:pt x="48768" y="31623"/>
                  </a:cubicBezTo>
                  <a:cubicBezTo>
                    <a:pt x="48768" y="45339"/>
                    <a:pt x="39180" y="55753"/>
                    <a:pt x="24892" y="55753"/>
                  </a:cubicBezTo>
                  <a:cubicBezTo>
                    <a:pt x="10605" y="55753"/>
                    <a:pt x="0" y="45148"/>
                    <a:pt x="0" y="29591"/>
                  </a:cubicBezTo>
                  <a:cubicBezTo>
                    <a:pt x="0" y="12065"/>
                    <a:pt x="12700" y="0"/>
                    <a:pt x="37719" y="0"/>
                  </a:cubicBezTo>
                  <a:close/>
                  <a:moveTo>
                    <a:pt x="23812" y="12001"/>
                  </a:moveTo>
                  <a:cubicBezTo>
                    <a:pt x="14287" y="14414"/>
                    <a:pt x="9208" y="19748"/>
                    <a:pt x="9208" y="29464"/>
                  </a:cubicBezTo>
                  <a:cubicBezTo>
                    <a:pt x="9208" y="38608"/>
                    <a:pt x="15621" y="45276"/>
                    <a:pt x="24955" y="45276"/>
                  </a:cubicBezTo>
                  <a:cubicBezTo>
                    <a:pt x="33655" y="45276"/>
                    <a:pt x="39687" y="38862"/>
                    <a:pt x="39687" y="29464"/>
                  </a:cubicBezTo>
                  <a:cubicBezTo>
                    <a:pt x="39687" y="19050"/>
                    <a:pt x="33147" y="12065"/>
                    <a:pt x="23812" y="1200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86F84588-F682-8781-52A5-45794C8BD7A4}"/>
                </a:ext>
              </a:extLst>
            </p:cNvPr>
            <p:cNvSpPr/>
            <p:nvPr/>
          </p:nvSpPr>
          <p:spPr>
            <a:xfrm>
              <a:off x="5560504" y="5312664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5 w 76517"/>
                <a:gd name="connsiteY5" fmla="*/ 92837 h 92836"/>
                <a:gd name="connsiteX6" fmla="*/ 572 w 76517"/>
                <a:gd name="connsiteY6" fmla="*/ 73152 h 92836"/>
                <a:gd name="connsiteX7" fmla="*/ 22035 w 76517"/>
                <a:gd name="connsiteY7" fmla="*/ 53277 h 92836"/>
                <a:gd name="connsiteX8" fmla="*/ 42926 w 76517"/>
                <a:gd name="connsiteY8" fmla="*/ 73152 h 92836"/>
                <a:gd name="connsiteX9" fmla="*/ 22035 w 76517"/>
                <a:gd name="connsiteY9" fmla="*/ 92837 h 92836"/>
                <a:gd name="connsiteX10" fmla="*/ 22035 w 76517"/>
                <a:gd name="connsiteY10" fmla="*/ 62992 h 92836"/>
                <a:gd name="connsiteX11" fmla="*/ 9335 w 76517"/>
                <a:gd name="connsiteY11" fmla="*/ 73152 h 92836"/>
                <a:gd name="connsiteX12" fmla="*/ 22035 w 76517"/>
                <a:gd name="connsiteY12" fmla="*/ 83121 h 92836"/>
                <a:gd name="connsiteX13" fmla="*/ 34163 w 76517"/>
                <a:gd name="connsiteY13" fmla="*/ 73152 h 92836"/>
                <a:gd name="connsiteX14" fmla="*/ 22035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7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5" y="92837"/>
                  </a:moveTo>
                  <a:cubicBezTo>
                    <a:pt x="9144" y="92837"/>
                    <a:pt x="572" y="84963"/>
                    <a:pt x="572" y="73152"/>
                  </a:cubicBezTo>
                  <a:cubicBezTo>
                    <a:pt x="572" y="61341"/>
                    <a:pt x="9144" y="53277"/>
                    <a:pt x="22035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3"/>
                    <a:pt x="34608" y="92837"/>
                    <a:pt x="22035" y="92837"/>
                  </a:cubicBezTo>
                  <a:close/>
                  <a:moveTo>
                    <a:pt x="22035" y="62992"/>
                  </a:moveTo>
                  <a:cubicBezTo>
                    <a:pt x="14478" y="62992"/>
                    <a:pt x="9335" y="66992"/>
                    <a:pt x="9335" y="73152"/>
                  </a:cubicBezTo>
                  <a:cubicBezTo>
                    <a:pt x="9335" y="78994"/>
                    <a:pt x="14478" y="83121"/>
                    <a:pt x="22035" y="83121"/>
                  </a:cubicBezTo>
                  <a:cubicBezTo>
                    <a:pt x="29591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5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4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70" y="9715"/>
                    <a:pt x="42926" y="13716"/>
                    <a:pt x="42926" y="19876"/>
                  </a:cubicBezTo>
                  <a:cubicBezTo>
                    <a:pt x="42926" y="25717"/>
                    <a:pt x="48070" y="29845"/>
                    <a:pt x="55626" y="29845"/>
                  </a:cubicBezTo>
                  <a:cubicBezTo>
                    <a:pt x="63183" y="29845"/>
                    <a:pt x="67755" y="25717"/>
                    <a:pt x="67755" y="19876"/>
                  </a:cubicBezTo>
                  <a:cubicBezTo>
                    <a:pt x="67755" y="13716"/>
                    <a:pt x="62929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53685538-BE40-C9B8-E38B-0CC45CD27DA7}"/>
                </a:ext>
              </a:extLst>
            </p:cNvPr>
            <p:cNvSpPr/>
            <p:nvPr/>
          </p:nvSpPr>
          <p:spPr>
            <a:xfrm>
              <a:off x="10176192" y="5638291"/>
              <a:ext cx="75438" cy="29972"/>
            </a:xfrm>
            <a:custGeom>
              <a:avLst/>
              <a:gdLst>
                <a:gd name="connsiteX0" fmla="*/ 11239 w 75438"/>
                <a:gd name="connsiteY0" fmla="*/ 10414 h 29972"/>
                <a:gd name="connsiteX1" fmla="*/ 16510 w 75438"/>
                <a:gd name="connsiteY1" fmla="*/ 29972 h 29972"/>
                <a:gd name="connsiteX2" fmla="*/ 6540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6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39" y="10414"/>
                  </a:moveTo>
                  <a:lnTo>
                    <a:pt x="16510" y="29972"/>
                  </a:lnTo>
                  <a:lnTo>
                    <a:pt x="6540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5569AA7E-EF06-2F9F-B395-43F2581F5B74}"/>
                </a:ext>
              </a:extLst>
            </p:cNvPr>
            <p:cNvSpPr/>
            <p:nvPr/>
          </p:nvSpPr>
          <p:spPr>
            <a:xfrm>
              <a:off x="10176256" y="5574029"/>
              <a:ext cx="75437" cy="50863"/>
            </a:xfrm>
            <a:custGeom>
              <a:avLst/>
              <a:gdLst>
                <a:gd name="connsiteX0" fmla="*/ 8762 w 75437"/>
                <a:gd name="connsiteY0" fmla="*/ 0 h 50863"/>
                <a:gd name="connsiteX1" fmla="*/ 75437 w 75437"/>
                <a:gd name="connsiteY1" fmla="*/ 29020 h 50863"/>
                <a:gd name="connsiteX2" fmla="*/ 75437 w 75437"/>
                <a:gd name="connsiteY2" fmla="*/ 39751 h 50863"/>
                <a:gd name="connsiteX3" fmla="*/ 14732 w 75437"/>
                <a:gd name="connsiteY3" fmla="*/ 12510 h 50863"/>
                <a:gd name="connsiteX4" fmla="*/ 8889 w 75437"/>
                <a:gd name="connsiteY4" fmla="*/ 9652 h 50863"/>
                <a:gd name="connsiteX5" fmla="*/ 8572 w 75437"/>
                <a:gd name="connsiteY5" fmla="*/ 9906 h 50863"/>
                <a:gd name="connsiteX6" fmla="*/ 8826 w 75437"/>
                <a:gd name="connsiteY6" fmla="*/ 16637 h 50863"/>
                <a:gd name="connsiteX7" fmla="*/ 8826 w 75437"/>
                <a:gd name="connsiteY7" fmla="*/ 41592 h 50863"/>
                <a:gd name="connsiteX8" fmla="*/ 19240 w 75437"/>
                <a:gd name="connsiteY8" fmla="*/ 41592 h 50863"/>
                <a:gd name="connsiteX9" fmla="*/ 19240 w 75437"/>
                <a:gd name="connsiteY9" fmla="*/ 50864 h 50863"/>
                <a:gd name="connsiteX10" fmla="*/ 0 w 75437"/>
                <a:gd name="connsiteY10" fmla="*/ 50864 h 50863"/>
                <a:gd name="connsiteX11" fmla="*/ 0 w 75437"/>
                <a:gd name="connsiteY11" fmla="*/ 0 h 50863"/>
                <a:gd name="connsiteX12" fmla="*/ 8826 w 75437"/>
                <a:gd name="connsiteY12" fmla="*/ 0 h 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37" h="50863">
                  <a:moveTo>
                    <a:pt x="8762" y="0"/>
                  </a:moveTo>
                  <a:lnTo>
                    <a:pt x="75437" y="29020"/>
                  </a:lnTo>
                  <a:lnTo>
                    <a:pt x="75437" y="39751"/>
                  </a:lnTo>
                  <a:lnTo>
                    <a:pt x="14732" y="12510"/>
                  </a:lnTo>
                  <a:cubicBezTo>
                    <a:pt x="11874" y="11240"/>
                    <a:pt x="9017" y="9779"/>
                    <a:pt x="8889" y="9652"/>
                  </a:cubicBezTo>
                  <a:lnTo>
                    <a:pt x="8572" y="9906"/>
                  </a:lnTo>
                  <a:cubicBezTo>
                    <a:pt x="8699" y="10922"/>
                    <a:pt x="8826" y="13462"/>
                    <a:pt x="8826" y="16637"/>
                  </a:cubicBezTo>
                  <a:lnTo>
                    <a:pt x="8826" y="41592"/>
                  </a:lnTo>
                  <a:lnTo>
                    <a:pt x="19240" y="41592"/>
                  </a:lnTo>
                  <a:lnTo>
                    <a:pt x="19240" y="50864"/>
                  </a:lnTo>
                  <a:lnTo>
                    <a:pt x="0" y="50864"/>
                  </a:lnTo>
                  <a:lnTo>
                    <a:pt x="0" y="0"/>
                  </a:lnTo>
                  <a:lnTo>
                    <a:pt x="8826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6294EFEF-A9D1-BA56-C06E-EEF558EDF356}"/>
                </a:ext>
              </a:extLst>
            </p:cNvPr>
            <p:cNvSpPr/>
            <p:nvPr/>
          </p:nvSpPr>
          <p:spPr>
            <a:xfrm>
              <a:off x="10238993" y="5559425"/>
              <a:ext cx="13335" cy="13334"/>
            </a:xfrm>
            <a:custGeom>
              <a:avLst/>
              <a:gdLst>
                <a:gd name="connsiteX0" fmla="*/ 0 w 13335"/>
                <a:gd name="connsiteY0" fmla="*/ 6604 h 13334"/>
                <a:gd name="connsiteX1" fmla="*/ 6731 w 13335"/>
                <a:gd name="connsiteY1" fmla="*/ 0 h 13334"/>
                <a:gd name="connsiteX2" fmla="*/ 13336 w 13335"/>
                <a:gd name="connsiteY2" fmla="*/ 6604 h 13334"/>
                <a:gd name="connsiteX3" fmla="*/ 6731 w 13335"/>
                <a:gd name="connsiteY3" fmla="*/ 13335 h 13334"/>
                <a:gd name="connsiteX4" fmla="*/ 0 w 13335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0" y="6604"/>
                  </a:moveTo>
                  <a:cubicBezTo>
                    <a:pt x="0" y="2921"/>
                    <a:pt x="3112" y="0"/>
                    <a:pt x="6731" y="0"/>
                  </a:cubicBezTo>
                  <a:cubicBezTo>
                    <a:pt x="10351" y="0"/>
                    <a:pt x="13336" y="2984"/>
                    <a:pt x="13336" y="6604"/>
                  </a:cubicBezTo>
                  <a:cubicBezTo>
                    <a:pt x="13336" y="10223"/>
                    <a:pt x="10351" y="13335"/>
                    <a:pt x="6731" y="13335"/>
                  </a:cubicBezTo>
                  <a:cubicBezTo>
                    <a:pt x="3112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D814D5A0-C7F9-048C-522D-DAA67F3E1175}"/>
                </a:ext>
              </a:extLst>
            </p:cNvPr>
            <p:cNvSpPr/>
            <p:nvPr/>
          </p:nvSpPr>
          <p:spPr>
            <a:xfrm>
              <a:off x="10175493" y="5490083"/>
              <a:ext cx="76899" cy="58102"/>
            </a:xfrm>
            <a:custGeom>
              <a:avLst/>
              <a:gdLst>
                <a:gd name="connsiteX0" fmla="*/ 54801 w 76899"/>
                <a:gd name="connsiteY0" fmla="*/ 64 h 58102"/>
                <a:gd name="connsiteX1" fmla="*/ 76899 w 76899"/>
                <a:gd name="connsiteY1" fmla="*/ 29083 h 58102"/>
                <a:gd name="connsiteX2" fmla="*/ 54801 w 76899"/>
                <a:gd name="connsiteY2" fmla="*/ 58102 h 58102"/>
                <a:gd name="connsiteX3" fmla="*/ 36259 w 76899"/>
                <a:gd name="connsiteY3" fmla="*/ 44386 h 58102"/>
                <a:gd name="connsiteX4" fmla="*/ 36005 w 76899"/>
                <a:gd name="connsiteY4" fmla="*/ 44386 h 58102"/>
                <a:gd name="connsiteX5" fmla="*/ 20257 w 76899"/>
                <a:gd name="connsiteY5" fmla="*/ 53975 h 58102"/>
                <a:gd name="connsiteX6" fmla="*/ 0 w 76899"/>
                <a:gd name="connsiteY6" fmla="*/ 29083 h 58102"/>
                <a:gd name="connsiteX7" fmla="*/ 20257 w 76899"/>
                <a:gd name="connsiteY7" fmla="*/ 4127 h 58102"/>
                <a:gd name="connsiteX8" fmla="*/ 36005 w 76899"/>
                <a:gd name="connsiteY8" fmla="*/ 13716 h 58102"/>
                <a:gd name="connsiteX9" fmla="*/ 36259 w 76899"/>
                <a:gd name="connsiteY9" fmla="*/ 13716 h 58102"/>
                <a:gd name="connsiteX10" fmla="*/ 54801 w 76899"/>
                <a:gd name="connsiteY10" fmla="*/ 0 h 58102"/>
                <a:gd name="connsiteX11" fmla="*/ 20384 w 76899"/>
                <a:gd name="connsiteY11" fmla="*/ 43307 h 58102"/>
                <a:gd name="connsiteX12" fmla="*/ 31814 w 76899"/>
                <a:gd name="connsiteY12" fmla="*/ 29146 h 58102"/>
                <a:gd name="connsiteX13" fmla="*/ 20384 w 76899"/>
                <a:gd name="connsiteY13" fmla="*/ 14986 h 58102"/>
                <a:gd name="connsiteX14" fmla="*/ 9081 w 76899"/>
                <a:gd name="connsiteY14" fmla="*/ 29146 h 58102"/>
                <a:gd name="connsiteX15" fmla="*/ 20384 w 76899"/>
                <a:gd name="connsiteY15" fmla="*/ 43307 h 58102"/>
                <a:gd name="connsiteX16" fmla="*/ 53658 w 76899"/>
                <a:gd name="connsiteY16" fmla="*/ 10732 h 58102"/>
                <a:gd name="connsiteX17" fmla="*/ 41085 w 76899"/>
                <a:gd name="connsiteY17" fmla="*/ 29146 h 58102"/>
                <a:gd name="connsiteX18" fmla="*/ 53658 w 76899"/>
                <a:gd name="connsiteY18" fmla="*/ 47561 h 58102"/>
                <a:gd name="connsiteX19" fmla="*/ 67818 w 76899"/>
                <a:gd name="connsiteY19" fmla="*/ 29146 h 58102"/>
                <a:gd name="connsiteX20" fmla="*/ 53658 w 76899"/>
                <a:gd name="connsiteY20" fmla="*/ 10732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9" h="58102">
                  <a:moveTo>
                    <a:pt x="54801" y="64"/>
                  </a:moveTo>
                  <a:cubicBezTo>
                    <a:pt x="68073" y="64"/>
                    <a:pt x="76899" y="11747"/>
                    <a:pt x="76899" y="29083"/>
                  </a:cubicBezTo>
                  <a:cubicBezTo>
                    <a:pt x="76899" y="46418"/>
                    <a:pt x="68073" y="58102"/>
                    <a:pt x="54801" y="58102"/>
                  </a:cubicBezTo>
                  <a:cubicBezTo>
                    <a:pt x="45975" y="58102"/>
                    <a:pt x="39116" y="52641"/>
                    <a:pt x="36259" y="44386"/>
                  </a:cubicBezTo>
                  <a:lnTo>
                    <a:pt x="36005" y="44386"/>
                  </a:lnTo>
                  <a:cubicBezTo>
                    <a:pt x="33973" y="49974"/>
                    <a:pt x="27687" y="53975"/>
                    <a:pt x="20257" y="53975"/>
                  </a:cubicBezTo>
                  <a:cubicBezTo>
                    <a:pt x="8510" y="53975"/>
                    <a:pt x="0" y="44005"/>
                    <a:pt x="0" y="29083"/>
                  </a:cubicBezTo>
                  <a:cubicBezTo>
                    <a:pt x="0" y="14160"/>
                    <a:pt x="8446" y="4127"/>
                    <a:pt x="20257" y="4127"/>
                  </a:cubicBezTo>
                  <a:cubicBezTo>
                    <a:pt x="27687" y="4127"/>
                    <a:pt x="33973" y="8128"/>
                    <a:pt x="36005" y="13716"/>
                  </a:cubicBezTo>
                  <a:lnTo>
                    <a:pt x="36259" y="13716"/>
                  </a:lnTo>
                  <a:cubicBezTo>
                    <a:pt x="39116" y="5461"/>
                    <a:pt x="45975" y="0"/>
                    <a:pt x="54801" y="0"/>
                  </a:cubicBezTo>
                  <a:close/>
                  <a:moveTo>
                    <a:pt x="20384" y="43307"/>
                  </a:moveTo>
                  <a:cubicBezTo>
                    <a:pt x="26925" y="43307"/>
                    <a:pt x="31814" y="37846"/>
                    <a:pt x="31814" y="29146"/>
                  </a:cubicBezTo>
                  <a:cubicBezTo>
                    <a:pt x="31814" y="20447"/>
                    <a:pt x="26925" y="14986"/>
                    <a:pt x="20384" y="14986"/>
                  </a:cubicBezTo>
                  <a:cubicBezTo>
                    <a:pt x="13208" y="14986"/>
                    <a:pt x="9081" y="20701"/>
                    <a:pt x="9081" y="29146"/>
                  </a:cubicBezTo>
                  <a:cubicBezTo>
                    <a:pt x="9081" y="37592"/>
                    <a:pt x="13208" y="43307"/>
                    <a:pt x="20384" y="43307"/>
                  </a:cubicBezTo>
                  <a:close/>
                  <a:moveTo>
                    <a:pt x="53658" y="10732"/>
                  </a:moveTo>
                  <a:cubicBezTo>
                    <a:pt x="45911" y="10732"/>
                    <a:pt x="41085" y="18034"/>
                    <a:pt x="41085" y="29146"/>
                  </a:cubicBezTo>
                  <a:cubicBezTo>
                    <a:pt x="41085" y="40259"/>
                    <a:pt x="45911" y="47561"/>
                    <a:pt x="53658" y="47561"/>
                  </a:cubicBezTo>
                  <a:cubicBezTo>
                    <a:pt x="62103" y="47561"/>
                    <a:pt x="67818" y="40259"/>
                    <a:pt x="67818" y="29146"/>
                  </a:cubicBezTo>
                  <a:cubicBezTo>
                    <a:pt x="67818" y="18034"/>
                    <a:pt x="62103" y="10732"/>
                    <a:pt x="53658" y="10732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C1588213-F4A9-74B3-F9D7-C8C2369194C1}"/>
                </a:ext>
              </a:extLst>
            </p:cNvPr>
            <p:cNvSpPr/>
            <p:nvPr/>
          </p:nvSpPr>
          <p:spPr>
            <a:xfrm>
              <a:off x="10176192" y="5420614"/>
              <a:ext cx="75500" cy="61404"/>
            </a:xfrm>
            <a:custGeom>
              <a:avLst/>
              <a:gdLst>
                <a:gd name="connsiteX0" fmla="*/ 48831 w 75500"/>
                <a:gd name="connsiteY0" fmla="*/ 11684 h 61404"/>
                <a:gd name="connsiteX1" fmla="*/ 48831 w 75500"/>
                <a:gd name="connsiteY1" fmla="*/ 0 h 61404"/>
                <a:gd name="connsiteX2" fmla="*/ 57658 w 75500"/>
                <a:gd name="connsiteY2" fmla="*/ 0 h 61404"/>
                <a:gd name="connsiteX3" fmla="*/ 57658 w 75500"/>
                <a:gd name="connsiteY3" fmla="*/ 11684 h 61404"/>
                <a:gd name="connsiteX4" fmla="*/ 75501 w 75500"/>
                <a:gd name="connsiteY4" fmla="*/ 11684 h 61404"/>
                <a:gd name="connsiteX5" fmla="*/ 75501 w 75500"/>
                <a:gd name="connsiteY5" fmla="*/ 21971 h 61404"/>
                <a:gd name="connsiteX6" fmla="*/ 57658 w 75500"/>
                <a:gd name="connsiteY6" fmla="*/ 21971 h 61404"/>
                <a:gd name="connsiteX7" fmla="*/ 57658 w 75500"/>
                <a:gd name="connsiteY7" fmla="*/ 61404 h 61404"/>
                <a:gd name="connsiteX8" fmla="*/ 48831 w 75500"/>
                <a:gd name="connsiteY8" fmla="*/ 61404 h 61404"/>
                <a:gd name="connsiteX9" fmla="*/ 0 w 75500"/>
                <a:gd name="connsiteY9" fmla="*/ 26416 h 61404"/>
                <a:gd name="connsiteX10" fmla="*/ 0 w 75500"/>
                <a:gd name="connsiteY10" fmla="*/ 11684 h 61404"/>
                <a:gd name="connsiteX11" fmla="*/ 48831 w 75500"/>
                <a:gd name="connsiteY11" fmla="*/ 11684 h 61404"/>
                <a:gd name="connsiteX12" fmla="*/ 15684 w 75500"/>
                <a:gd name="connsiteY12" fmla="*/ 22098 h 61404"/>
                <a:gd name="connsiteX13" fmla="*/ 9525 w 75500"/>
                <a:gd name="connsiteY13" fmla="*/ 21844 h 61404"/>
                <a:gd name="connsiteX14" fmla="*/ 9271 w 75500"/>
                <a:gd name="connsiteY14" fmla="*/ 22161 h 61404"/>
                <a:gd name="connsiteX15" fmla="*/ 15303 w 75500"/>
                <a:gd name="connsiteY15" fmla="*/ 26035 h 61404"/>
                <a:gd name="connsiteX16" fmla="*/ 40767 w 75500"/>
                <a:gd name="connsiteY16" fmla="*/ 44895 h 61404"/>
                <a:gd name="connsiteX17" fmla="*/ 48513 w 75500"/>
                <a:gd name="connsiteY17" fmla="*/ 50483 h 61404"/>
                <a:gd name="connsiteX18" fmla="*/ 48831 w 75500"/>
                <a:gd name="connsiteY18" fmla="*/ 50228 h 61404"/>
                <a:gd name="connsiteX19" fmla="*/ 48704 w 75500"/>
                <a:gd name="connsiteY19" fmla="*/ 42926 h 61404"/>
                <a:gd name="connsiteX20" fmla="*/ 48704 w 75500"/>
                <a:gd name="connsiteY20" fmla="*/ 22034 h 61404"/>
                <a:gd name="connsiteX21" fmla="*/ 15557 w 75500"/>
                <a:gd name="connsiteY21" fmla="*/ 22034 h 6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500" h="61404">
                  <a:moveTo>
                    <a:pt x="48831" y="11684"/>
                  </a:moveTo>
                  <a:lnTo>
                    <a:pt x="48831" y="0"/>
                  </a:lnTo>
                  <a:lnTo>
                    <a:pt x="57658" y="0"/>
                  </a:lnTo>
                  <a:lnTo>
                    <a:pt x="57658" y="11684"/>
                  </a:lnTo>
                  <a:lnTo>
                    <a:pt x="75501" y="11684"/>
                  </a:lnTo>
                  <a:lnTo>
                    <a:pt x="75501" y="21971"/>
                  </a:lnTo>
                  <a:lnTo>
                    <a:pt x="57658" y="21971"/>
                  </a:lnTo>
                  <a:lnTo>
                    <a:pt x="57658" y="61404"/>
                  </a:lnTo>
                  <a:lnTo>
                    <a:pt x="48831" y="61404"/>
                  </a:lnTo>
                  <a:lnTo>
                    <a:pt x="0" y="26416"/>
                  </a:lnTo>
                  <a:lnTo>
                    <a:pt x="0" y="11684"/>
                  </a:lnTo>
                  <a:lnTo>
                    <a:pt x="48831" y="11684"/>
                  </a:lnTo>
                  <a:close/>
                  <a:moveTo>
                    <a:pt x="15684" y="22098"/>
                  </a:moveTo>
                  <a:cubicBezTo>
                    <a:pt x="13652" y="22098"/>
                    <a:pt x="10413" y="22098"/>
                    <a:pt x="9525" y="21844"/>
                  </a:cubicBezTo>
                  <a:lnTo>
                    <a:pt x="9271" y="22161"/>
                  </a:lnTo>
                  <a:cubicBezTo>
                    <a:pt x="9842" y="22415"/>
                    <a:pt x="13398" y="24702"/>
                    <a:pt x="15303" y="26035"/>
                  </a:cubicBezTo>
                  <a:lnTo>
                    <a:pt x="40767" y="44895"/>
                  </a:lnTo>
                  <a:cubicBezTo>
                    <a:pt x="43307" y="46736"/>
                    <a:pt x="47625" y="49593"/>
                    <a:pt x="48513" y="50483"/>
                  </a:cubicBezTo>
                  <a:lnTo>
                    <a:pt x="48831" y="50228"/>
                  </a:lnTo>
                  <a:cubicBezTo>
                    <a:pt x="48704" y="48958"/>
                    <a:pt x="48704" y="45339"/>
                    <a:pt x="48704" y="42926"/>
                  </a:cubicBezTo>
                  <a:lnTo>
                    <a:pt x="48704" y="22034"/>
                  </a:lnTo>
                  <a:lnTo>
                    <a:pt x="15557" y="2203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C17293DB-A2C6-93F1-4C3F-9023C66CE326}"/>
                </a:ext>
              </a:extLst>
            </p:cNvPr>
            <p:cNvSpPr/>
            <p:nvPr/>
          </p:nvSpPr>
          <p:spPr>
            <a:xfrm>
              <a:off x="10175557" y="5321109"/>
              <a:ext cx="76517" cy="92837"/>
            </a:xfrm>
            <a:custGeom>
              <a:avLst/>
              <a:gdLst>
                <a:gd name="connsiteX0" fmla="*/ 0 w 76517"/>
                <a:gd name="connsiteY0" fmla="*/ 33719 h 92837"/>
                <a:gd name="connsiteX1" fmla="*/ 0 w 76517"/>
                <a:gd name="connsiteY1" fmla="*/ 24003 h 92837"/>
                <a:gd name="connsiteX2" fmla="*/ 76136 w 76517"/>
                <a:gd name="connsiteY2" fmla="*/ 58420 h 92837"/>
                <a:gd name="connsiteX3" fmla="*/ 76136 w 76517"/>
                <a:gd name="connsiteY3" fmla="*/ 68263 h 92837"/>
                <a:gd name="connsiteX4" fmla="*/ 0 w 76517"/>
                <a:gd name="connsiteY4" fmla="*/ 33719 h 92837"/>
                <a:gd name="connsiteX5" fmla="*/ 22035 w 76517"/>
                <a:gd name="connsiteY5" fmla="*/ 92837 h 92837"/>
                <a:gd name="connsiteX6" fmla="*/ 572 w 76517"/>
                <a:gd name="connsiteY6" fmla="*/ 73152 h 92837"/>
                <a:gd name="connsiteX7" fmla="*/ 22035 w 76517"/>
                <a:gd name="connsiteY7" fmla="*/ 53277 h 92837"/>
                <a:gd name="connsiteX8" fmla="*/ 42926 w 76517"/>
                <a:gd name="connsiteY8" fmla="*/ 73152 h 92837"/>
                <a:gd name="connsiteX9" fmla="*/ 22035 w 76517"/>
                <a:gd name="connsiteY9" fmla="*/ 92837 h 92837"/>
                <a:gd name="connsiteX10" fmla="*/ 22035 w 76517"/>
                <a:gd name="connsiteY10" fmla="*/ 62992 h 92837"/>
                <a:gd name="connsiteX11" fmla="*/ 9335 w 76517"/>
                <a:gd name="connsiteY11" fmla="*/ 73152 h 92837"/>
                <a:gd name="connsiteX12" fmla="*/ 22035 w 76517"/>
                <a:gd name="connsiteY12" fmla="*/ 83122 h 92837"/>
                <a:gd name="connsiteX13" fmla="*/ 34163 w 76517"/>
                <a:gd name="connsiteY13" fmla="*/ 73152 h 92837"/>
                <a:gd name="connsiteX14" fmla="*/ 22035 w 76517"/>
                <a:gd name="connsiteY14" fmla="*/ 62992 h 92837"/>
                <a:gd name="connsiteX15" fmla="*/ 55626 w 76517"/>
                <a:gd name="connsiteY15" fmla="*/ 39561 h 92837"/>
                <a:gd name="connsiteX16" fmla="*/ 34099 w 76517"/>
                <a:gd name="connsiteY16" fmla="*/ 19876 h 92837"/>
                <a:gd name="connsiteX17" fmla="*/ 55626 w 76517"/>
                <a:gd name="connsiteY17" fmla="*/ 0 h 92837"/>
                <a:gd name="connsiteX18" fmla="*/ 76518 w 76517"/>
                <a:gd name="connsiteY18" fmla="*/ 19876 h 92837"/>
                <a:gd name="connsiteX19" fmla="*/ 55626 w 76517"/>
                <a:gd name="connsiteY19" fmla="*/ 39561 h 92837"/>
                <a:gd name="connsiteX20" fmla="*/ 55626 w 76517"/>
                <a:gd name="connsiteY20" fmla="*/ 9716 h 92837"/>
                <a:gd name="connsiteX21" fmla="*/ 42926 w 76517"/>
                <a:gd name="connsiteY21" fmla="*/ 19876 h 92837"/>
                <a:gd name="connsiteX22" fmla="*/ 55626 w 76517"/>
                <a:gd name="connsiteY22" fmla="*/ 29845 h 92837"/>
                <a:gd name="connsiteX23" fmla="*/ 67755 w 76517"/>
                <a:gd name="connsiteY23" fmla="*/ 19876 h 92837"/>
                <a:gd name="connsiteX24" fmla="*/ 55626 w 76517"/>
                <a:gd name="connsiteY24" fmla="*/ 9716 h 9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7">
                  <a:moveTo>
                    <a:pt x="0" y="33719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9"/>
                  </a:lnTo>
                  <a:close/>
                  <a:moveTo>
                    <a:pt x="22035" y="92837"/>
                  </a:moveTo>
                  <a:cubicBezTo>
                    <a:pt x="9144" y="92837"/>
                    <a:pt x="572" y="84963"/>
                    <a:pt x="572" y="73152"/>
                  </a:cubicBezTo>
                  <a:cubicBezTo>
                    <a:pt x="572" y="61341"/>
                    <a:pt x="9144" y="53277"/>
                    <a:pt x="22035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8" y="92837"/>
                    <a:pt x="22035" y="92837"/>
                  </a:cubicBezTo>
                  <a:close/>
                  <a:moveTo>
                    <a:pt x="22035" y="62992"/>
                  </a:moveTo>
                  <a:cubicBezTo>
                    <a:pt x="14478" y="62992"/>
                    <a:pt x="9335" y="66993"/>
                    <a:pt x="9335" y="73152"/>
                  </a:cubicBezTo>
                  <a:cubicBezTo>
                    <a:pt x="9335" y="78994"/>
                    <a:pt x="14478" y="83122"/>
                    <a:pt x="22035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3"/>
                    <a:pt x="29337" y="62992"/>
                    <a:pt x="22035" y="62992"/>
                  </a:cubicBezTo>
                  <a:close/>
                  <a:moveTo>
                    <a:pt x="55626" y="39561"/>
                  </a:moveTo>
                  <a:cubicBezTo>
                    <a:pt x="42673" y="39561"/>
                    <a:pt x="34099" y="31687"/>
                    <a:pt x="34099" y="19876"/>
                  </a:cubicBezTo>
                  <a:cubicBezTo>
                    <a:pt x="34099" y="8065"/>
                    <a:pt x="42673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199" y="39561"/>
                    <a:pt x="55626" y="39561"/>
                  </a:cubicBezTo>
                  <a:close/>
                  <a:moveTo>
                    <a:pt x="55626" y="9716"/>
                  </a:moveTo>
                  <a:cubicBezTo>
                    <a:pt x="48070" y="9716"/>
                    <a:pt x="42926" y="13716"/>
                    <a:pt x="42926" y="19876"/>
                  </a:cubicBezTo>
                  <a:cubicBezTo>
                    <a:pt x="42926" y="25718"/>
                    <a:pt x="48070" y="29845"/>
                    <a:pt x="55626" y="29845"/>
                  </a:cubicBezTo>
                  <a:cubicBezTo>
                    <a:pt x="63183" y="29845"/>
                    <a:pt x="67755" y="25718"/>
                    <a:pt x="67755" y="19876"/>
                  </a:cubicBezTo>
                  <a:cubicBezTo>
                    <a:pt x="67755" y="13716"/>
                    <a:pt x="62929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B2A83486-E86A-E288-AAFA-AA4E70B5BB7F}"/>
                </a:ext>
              </a:extLst>
            </p:cNvPr>
            <p:cNvSpPr/>
            <p:nvPr/>
          </p:nvSpPr>
          <p:spPr>
            <a:xfrm>
              <a:off x="8636444" y="5642483"/>
              <a:ext cx="75438" cy="29971"/>
            </a:xfrm>
            <a:custGeom>
              <a:avLst/>
              <a:gdLst>
                <a:gd name="connsiteX0" fmla="*/ 11240 w 75438"/>
                <a:gd name="connsiteY0" fmla="*/ 10414 h 29971"/>
                <a:gd name="connsiteX1" fmla="*/ 16511 w 75438"/>
                <a:gd name="connsiteY1" fmla="*/ 29972 h 29971"/>
                <a:gd name="connsiteX2" fmla="*/ 6541 w 75438"/>
                <a:gd name="connsiteY2" fmla="*/ 29972 h 29971"/>
                <a:gd name="connsiteX3" fmla="*/ 0 w 75438"/>
                <a:gd name="connsiteY3" fmla="*/ 1397 h 29971"/>
                <a:gd name="connsiteX4" fmla="*/ 0 w 75438"/>
                <a:gd name="connsiteY4" fmla="*/ 0 h 29971"/>
                <a:gd name="connsiteX5" fmla="*/ 75438 w 75438"/>
                <a:gd name="connsiteY5" fmla="*/ 0 h 29971"/>
                <a:gd name="connsiteX6" fmla="*/ 75438 w 75438"/>
                <a:gd name="connsiteY6" fmla="*/ 10414 h 29971"/>
                <a:gd name="connsiteX7" fmla="*/ 11176 w 75438"/>
                <a:gd name="connsiteY7" fmla="*/ 10414 h 2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1">
                  <a:moveTo>
                    <a:pt x="11240" y="10414"/>
                  </a:moveTo>
                  <a:lnTo>
                    <a:pt x="16511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A95419D8-7609-910B-A3B5-71067EF72C63}"/>
                </a:ext>
              </a:extLst>
            </p:cNvPr>
            <p:cNvSpPr/>
            <p:nvPr/>
          </p:nvSpPr>
          <p:spPr>
            <a:xfrm>
              <a:off x="8635809" y="5573839"/>
              <a:ext cx="76772" cy="54863"/>
            </a:xfrm>
            <a:custGeom>
              <a:avLst/>
              <a:gdLst>
                <a:gd name="connsiteX0" fmla="*/ 21336 w 76772"/>
                <a:gd name="connsiteY0" fmla="*/ 2730 h 54863"/>
                <a:gd name="connsiteX1" fmla="*/ 37783 w 76772"/>
                <a:gd name="connsiteY1" fmla="*/ 18161 h 54863"/>
                <a:gd name="connsiteX2" fmla="*/ 38036 w 76772"/>
                <a:gd name="connsiteY2" fmla="*/ 18161 h 54863"/>
                <a:gd name="connsiteX3" fmla="*/ 56071 w 76772"/>
                <a:gd name="connsiteY3" fmla="*/ 0 h 54863"/>
                <a:gd name="connsiteX4" fmla="*/ 76772 w 76772"/>
                <a:gd name="connsiteY4" fmla="*/ 27559 h 54863"/>
                <a:gd name="connsiteX5" fmla="*/ 62611 w 76772"/>
                <a:gd name="connsiteY5" fmla="*/ 54864 h 54863"/>
                <a:gd name="connsiteX6" fmla="*/ 57722 w 76772"/>
                <a:gd name="connsiteY6" fmla="*/ 46545 h 54863"/>
                <a:gd name="connsiteX7" fmla="*/ 67691 w 76772"/>
                <a:gd name="connsiteY7" fmla="*/ 27559 h 54863"/>
                <a:gd name="connsiteX8" fmla="*/ 55245 w 76772"/>
                <a:gd name="connsiteY8" fmla="*/ 10541 h 54863"/>
                <a:gd name="connsiteX9" fmla="*/ 43117 w 76772"/>
                <a:gd name="connsiteY9" fmla="*/ 29273 h 54863"/>
                <a:gd name="connsiteX10" fmla="*/ 42862 w 76772"/>
                <a:gd name="connsiteY10" fmla="*/ 33401 h 54863"/>
                <a:gd name="connsiteX11" fmla="*/ 33592 w 76772"/>
                <a:gd name="connsiteY11" fmla="*/ 33401 h 54863"/>
                <a:gd name="connsiteX12" fmla="*/ 33337 w 76772"/>
                <a:gd name="connsiteY12" fmla="*/ 29146 h 54863"/>
                <a:gd name="connsiteX13" fmla="*/ 22161 w 76772"/>
                <a:gd name="connsiteY13" fmla="*/ 13271 h 54863"/>
                <a:gd name="connsiteX14" fmla="*/ 9144 w 76772"/>
                <a:gd name="connsiteY14" fmla="*/ 27813 h 54863"/>
                <a:gd name="connsiteX15" fmla="*/ 19748 w 76772"/>
                <a:gd name="connsiteY15" fmla="*/ 42101 h 54863"/>
                <a:gd name="connsiteX16" fmla="*/ 23305 w 76772"/>
                <a:gd name="connsiteY16" fmla="*/ 41529 h 54863"/>
                <a:gd name="connsiteX17" fmla="*/ 24892 w 76772"/>
                <a:gd name="connsiteY17" fmla="*/ 51689 h 54863"/>
                <a:gd name="connsiteX18" fmla="*/ 19304 w 76772"/>
                <a:gd name="connsiteY18" fmla="*/ 52388 h 54863"/>
                <a:gd name="connsiteX19" fmla="*/ 0 w 76772"/>
                <a:gd name="connsiteY19" fmla="*/ 27813 h 54863"/>
                <a:gd name="connsiteX20" fmla="*/ 21399 w 76772"/>
                <a:gd name="connsiteY20" fmla="*/ 2794 h 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2" h="54863">
                  <a:moveTo>
                    <a:pt x="21336" y="2730"/>
                  </a:moveTo>
                  <a:cubicBezTo>
                    <a:pt x="30861" y="2730"/>
                    <a:pt x="37783" y="10732"/>
                    <a:pt x="37783" y="18161"/>
                  </a:cubicBezTo>
                  <a:lnTo>
                    <a:pt x="38036" y="18161"/>
                  </a:lnTo>
                  <a:cubicBezTo>
                    <a:pt x="38036" y="10477"/>
                    <a:pt x="44133" y="0"/>
                    <a:pt x="56071" y="0"/>
                  </a:cubicBezTo>
                  <a:cubicBezTo>
                    <a:pt x="68009" y="0"/>
                    <a:pt x="76772" y="9970"/>
                    <a:pt x="76772" y="27559"/>
                  </a:cubicBezTo>
                  <a:cubicBezTo>
                    <a:pt x="76772" y="48832"/>
                    <a:pt x="62611" y="54864"/>
                    <a:pt x="62611" y="54864"/>
                  </a:cubicBezTo>
                  <a:lnTo>
                    <a:pt x="57722" y="46545"/>
                  </a:lnTo>
                  <a:cubicBezTo>
                    <a:pt x="57722" y="46545"/>
                    <a:pt x="67691" y="40449"/>
                    <a:pt x="67691" y="27559"/>
                  </a:cubicBezTo>
                  <a:cubicBezTo>
                    <a:pt x="67691" y="16701"/>
                    <a:pt x="62865" y="10668"/>
                    <a:pt x="55245" y="10541"/>
                  </a:cubicBezTo>
                  <a:cubicBezTo>
                    <a:pt x="47689" y="10414"/>
                    <a:pt x="43815" y="16827"/>
                    <a:pt x="43117" y="29273"/>
                  </a:cubicBezTo>
                  <a:lnTo>
                    <a:pt x="42862" y="33401"/>
                  </a:lnTo>
                  <a:lnTo>
                    <a:pt x="33592" y="33401"/>
                  </a:lnTo>
                  <a:lnTo>
                    <a:pt x="33337" y="29146"/>
                  </a:lnTo>
                  <a:cubicBezTo>
                    <a:pt x="32766" y="19558"/>
                    <a:pt x="29210" y="13271"/>
                    <a:pt x="22161" y="13271"/>
                  </a:cubicBezTo>
                  <a:cubicBezTo>
                    <a:pt x="14605" y="13271"/>
                    <a:pt x="9144" y="19114"/>
                    <a:pt x="9144" y="27813"/>
                  </a:cubicBezTo>
                  <a:cubicBezTo>
                    <a:pt x="9144" y="36513"/>
                    <a:pt x="13716" y="42101"/>
                    <a:pt x="19748" y="42101"/>
                  </a:cubicBezTo>
                  <a:cubicBezTo>
                    <a:pt x="21146" y="42101"/>
                    <a:pt x="22479" y="41846"/>
                    <a:pt x="23305" y="41529"/>
                  </a:cubicBezTo>
                  <a:lnTo>
                    <a:pt x="24892" y="51689"/>
                  </a:lnTo>
                  <a:cubicBezTo>
                    <a:pt x="24447" y="51943"/>
                    <a:pt x="22860" y="52388"/>
                    <a:pt x="19304" y="52388"/>
                  </a:cubicBezTo>
                  <a:cubicBezTo>
                    <a:pt x="8128" y="52388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0747C211-827E-B715-F580-BB1EE661E74A}"/>
                </a:ext>
              </a:extLst>
            </p:cNvPr>
            <p:cNvSpPr/>
            <p:nvPr/>
          </p:nvSpPr>
          <p:spPr>
            <a:xfrm>
              <a:off x="8699246" y="5549074"/>
              <a:ext cx="13335" cy="13334"/>
            </a:xfrm>
            <a:custGeom>
              <a:avLst/>
              <a:gdLst>
                <a:gd name="connsiteX0" fmla="*/ 0 w 13335"/>
                <a:gd name="connsiteY0" fmla="*/ 6604 h 13334"/>
                <a:gd name="connsiteX1" fmla="*/ 6731 w 13335"/>
                <a:gd name="connsiteY1" fmla="*/ 0 h 13334"/>
                <a:gd name="connsiteX2" fmla="*/ 13336 w 13335"/>
                <a:gd name="connsiteY2" fmla="*/ 6604 h 13334"/>
                <a:gd name="connsiteX3" fmla="*/ 6731 w 13335"/>
                <a:gd name="connsiteY3" fmla="*/ 13335 h 13334"/>
                <a:gd name="connsiteX4" fmla="*/ 0 w 13335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6" y="2985"/>
                    <a:pt x="13336" y="6604"/>
                  </a:cubicBezTo>
                  <a:cubicBezTo>
                    <a:pt x="13336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CA844BEB-B187-59C8-3A88-A4C236D213B4}"/>
                </a:ext>
              </a:extLst>
            </p:cNvPr>
            <p:cNvSpPr/>
            <p:nvPr/>
          </p:nvSpPr>
          <p:spPr>
            <a:xfrm>
              <a:off x="8636508" y="5492369"/>
              <a:ext cx="75438" cy="50863"/>
            </a:xfrm>
            <a:custGeom>
              <a:avLst/>
              <a:gdLst>
                <a:gd name="connsiteX0" fmla="*/ 8763 w 75438"/>
                <a:gd name="connsiteY0" fmla="*/ 64 h 50863"/>
                <a:gd name="connsiteX1" fmla="*/ 75438 w 75438"/>
                <a:gd name="connsiteY1" fmla="*/ 29083 h 50863"/>
                <a:gd name="connsiteX2" fmla="*/ 75438 w 75438"/>
                <a:gd name="connsiteY2" fmla="*/ 39815 h 50863"/>
                <a:gd name="connsiteX3" fmla="*/ 14732 w 75438"/>
                <a:gd name="connsiteY3" fmla="*/ 12573 h 50863"/>
                <a:gd name="connsiteX4" fmla="*/ 8890 w 75438"/>
                <a:gd name="connsiteY4" fmla="*/ 9715 h 50863"/>
                <a:gd name="connsiteX5" fmla="*/ 8573 w 75438"/>
                <a:gd name="connsiteY5" fmla="*/ 9970 h 50863"/>
                <a:gd name="connsiteX6" fmla="*/ 8827 w 75438"/>
                <a:gd name="connsiteY6" fmla="*/ 16701 h 50863"/>
                <a:gd name="connsiteX7" fmla="*/ 8827 w 75438"/>
                <a:gd name="connsiteY7" fmla="*/ 41592 h 50863"/>
                <a:gd name="connsiteX8" fmla="*/ 19241 w 75438"/>
                <a:gd name="connsiteY8" fmla="*/ 41592 h 50863"/>
                <a:gd name="connsiteX9" fmla="*/ 19241 w 75438"/>
                <a:gd name="connsiteY9" fmla="*/ 50864 h 50863"/>
                <a:gd name="connsiteX10" fmla="*/ 0 w 75438"/>
                <a:gd name="connsiteY10" fmla="*/ 50864 h 50863"/>
                <a:gd name="connsiteX11" fmla="*/ 0 w 75438"/>
                <a:gd name="connsiteY11" fmla="*/ 0 h 50863"/>
                <a:gd name="connsiteX12" fmla="*/ 8827 w 75438"/>
                <a:gd name="connsiteY12" fmla="*/ 0 h 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38" h="50863">
                  <a:moveTo>
                    <a:pt x="8763" y="64"/>
                  </a:moveTo>
                  <a:lnTo>
                    <a:pt x="75438" y="29083"/>
                  </a:lnTo>
                  <a:lnTo>
                    <a:pt x="75438" y="39815"/>
                  </a:lnTo>
                  <a:lnTo>
                    <a:pt x="14732" y="12573"/>
                  </a:lnTo>
                  <a:cubicBezTo>
                    <a:pt x="11874" y="11303"/>
                    <a:pt x="9017" y="9842"/>
                    <a:pt x="8890" y="9715"/>
                  </a:cubicBezTo>
                  <a:lnTo>
                    <a:pt x="8573" y="9970"/>
                  </a:lnTo>
                  <a:cubicBezTo>
                    <a:pt x="8699" y="10985"/>
                    <a:pt x="8827" y="13526"/>
                    <a:pt x="8827" y="16701"/>
                  </a:cubicBezTo>
                  <a:lnTo>
                    <a:pt x="8827" y="41592"/>
                  </a:lnTo>
                  <a:lnTo>
                    <a:pt x="19241" y="41592"/>
                  </a:lnTo>
                  <a:lnTo>
                    <a:pt x="19241" y="50864"/>
                  </a:lnTo>
                  <a:lnTo>
                    <a:pt x="0" y="50864"/>
                  </a:lnTo>
                  <a:lnTo>
                    <a:pt x="0" y="0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7E83D22F-93F8-438C-AB3A-7C9F6FEC2082}"/>
                </a:ext>
              </a:extLst>
            </p:cNvPr>
            <p:cNvSpPr/>
            <p:nvPr/>
          </p:nvSpPr>
          <p:spPr>
            <a:xfrm>
              <a:off x="8635746" y="5427217"/>
              <a:ext cx="76898" cy="58102"/>
            </a:xfrm>
            <a:custGeom>
              <a:avLst/>
              <a:gdLst>
                <a:gd name="connsiteX0" fmla="*/ 54801 w 76898"/>
                <a:gd name="connsiteY0" fmla="*/ 64 h 58102"/>
                <a:gd name="connsiteX1" fmla="*/ 76898 w 76898"/>
                <a:gd name="connsiteY1" fmla="*/ 29083 h 58102"/>
                <a:gd name="connsiteX2" fmla="*/ 54801 w 76898"/>
                <a:gd name="connsiteY2" fmla="*/ 58103 h 58102"/>
                <a:gd name="connsiteX3" fmla="*/ 36259 w 76898"/>
                <a:gd name="connsiteY3" fmla="*/ 44386 h 58102"/>
                <a:gd name="connsiteX4" fmla="*/ 36005 w 76898"/>
                <a:gd name="connsiteY4" fmla="*/ 44386 h 58102"/>
                <a:gd name="connsiteX5" fmla="*/ 20257 w 76898"/>
                <a:gd name="connsiteY5" fmla="*/ 53975 h 58102"/>
                <a:gd name="connsiteX6" fmla="*/ 0 w 76898"/>
                <a:gd name="connsiteY6" fmla="*/ 29020 h 58102"/>
                <a:gd name="connsiteX7" fmla="*/ 20257 w 76898"/>
                <a:gd name="connsiteY7" fmla="*/ 4128 h 58102"/>
                <a:gd name="connsiteX8" fmla="*/ 36005 w 76898"/>
                <a:gd name="connsiteY8" fmla="*/ 13716 h 58102"/>
                <a:gd name="connsiteX9" fmla="*/ 36259 w 76898"/>
                <a:gd name="connsiteY9" fmla="*/ 13716 h 58102"/>
                <a:gd name="connsiteX10" fmla="*/ 54801 w 76898"/>
                <a:gd name="connsiteY10" fmla="*/ 0 h 58102"/>
                <a:gd name="connsiteX11" fmla="*/ 20384 w 76898"/>
                <a:gd name="connsiteY11" fmla="*/ 43307 h 58102"/>
                <a:gd name="connsiteX12" fmla="*/ 31814 w 76898"/>
                <a:gd name="connsiteY12" fmla="*/ 29147 h 58102"/>
                <a:gd name="connsiteX13" fmla="*/ 20384 w 76898"/>
                <a:gd name="connsiteY13" fmla="*/ 14986 h 58102"/>
                <a:gd name="connsiteX14" fmla="*/ 9081 w 76898"/>
                <a:gd name="connsiteY14" fmla="*/ 29147 h 58102"/>
                <a:gd name="connsiteX15" fmla="*/ 20384 w 76898"/>
                <a:gd name="connsiteY15" fmla="*/ 43307 h 58102"/>
                <a:gd name="connsiteX16" fmla="*/ 53658 w 76898"/>
                <a:gd name="connsiteY16" fmla="*/ 10732 h 58102"/>
                <a:gd name="connsiteX17" fmla="*/ 41085 w 76898"/>
                <a:gd name="connsiteY17" fmla="*/ 29147 h 58102"/>
                <a:gd name="connsiteX18" fmla="*/ 53658 w 76898"/>
                <a:gd name="connsiteY18" fmla="*/ 47561 h 58102"/>
                <a:gd name="connsiteX19" fmla="*/ 67818 w 76898"/>
                <a:gd name="connsiteY19" fmla="*/ 29147 h 58102"/>
                <a:gd name="connsiteX20" fmla="*/ 53658 w 76898"/>
                <a:gd name="connsiteY20" fmla="*/ 10732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102">
                  <a:moveTo>
                    <a:pt x="54801" y="64"/>
                  </a:moveTo>
                  <a:cubicBezTo>
                    <a:pt x="68073" y="64"/>
                    <a:pt x="76898" y="11748"/>
                    <a:pt x="76898" y="29083"/>
                  </a:cubicBezTo>
                  <a:cubicBezTo>
                    <a:pt x="76898" y="46418"/>
                    <a:pt x="68073" y="58103"/>
                    <a:pt x="54801" y="58103"/>
                  </a:cubicBezTo>
                  <a:cubicBezTo>
                    <a:pt x="45974" y="58103"/>
                    <a:pt x="39116" y="52578"/>
                    <a:pt x="36259" y="44386"/>
                  </a:cubicBezTo>
                  <a:lnTo>
                    <a:pt x="36005" y="44386"/>
                  </a:lnTo>
                  <a:cubicBezTo>
                    <a:pt x="33973" y="49974"/>
                    <a:pt x="27686" y="53975"/>
                    <a:pt x="20257" y="53975"/>
                  </a:cubicBezTo>
                  <a:cubicBezTo>
                    <a:pt x="8510" y="53975"/>
                    <a:pt x="0" y="44005"/>
                    <a:pt x="0" y="29020"/>
                  </a:cubicBezTo>
                  <a:cubicBezTo>
                    <a:pt x="0" y="14034"/>
                    <a:pt x="8446" y="4128"/>
                    <a:pt x="20257" y="4128"/>
                  </a:cubicBezTo>
                  <a:cubicBezTo>
                    <a:pt x="27686" y="4128"/>
                    <a:pt x="33973" y="8128"/>
                    <a:pt x="36005" y="13716"/>
                  </a:cubicBezTo>
                  <a:lnTo>
                    <a:pt x="36259" y="13716"/>
                  </a:lnTo>
                  <a:cubicBezTo>
                    <a:pt x="39116" y="5461"/>
                    <a:pt x="45974" y="0"/>
                    <a:pt x="54801" y="0"/>
                  </a:cubicBezTo>
                  <a:close/>
                  <a:moveTo>
                    <a:pt x="20384" y="43307"/>
                  </a:moveTo>
                  <a:cubicBezTo>
                    <a:pt x="26924" y="43307"/>
                    <a:pt x="31814" y="37846"/>
                    <a:pt x="31814" y="29147"/>
                  </a:cubicBezTo>
                  <a:cubicBezTo>
                    <a:pt x="31814" y="20447"/>
                    <a:pt x="26924" y="14986"/>
                    <a:pt x="20384" y="14986"/>
                  </a:cubicBezTo>
                  <a:cubicBezTo>
                    <a:pt x="13208" y="14986"/>
                    <a:pt x="9081" y="20701"/>
                    <a:pt x="9081" y="29147"/>
                  </a:cubicBezTo>
                  <a:cubicBezTo>
                    <a:pt x="9081" y="37592"/>
                    <a:pt x="13208" y="43307"/>
                    <a:pt x="20384" y="43307"/>
                  </a:cubicBezTo>
                  <a:close/>
                  <a:moveTo>
                    <a:pt x="53658" y="10732"/>
                  </a:moveTo>
                  <a:cubicBezTo>
                    <a:pt x="45910" y="10732"/>
                    <a:pt x="41085" y="18034"/>
                    <a:pt x="41085" y="29147"/>
                  </a:cubicBezTo>
                  <a:cubicBezTo>
                    <a:pt x="41085" y="40259"/>
                    <a:pt x="45910" y="47561"/>
                    <a:pt x="53658" y="47561"/>
                  </a:cubicBezTo>
                  <a:cubicBezTo>
                    <a:pt x="62103" y="47561"/>
                    <a:pt x="67818" y="40259"/>
                    <a:pt x="67818" y="29147"/>
                  </a:cubicBezTo>
                  <a:cubicBezTo>
                    <a:pt x="67818" y="18034"/>
                    <a:pt x="62103" y="10732"/>
                    <a:pt x="53658" y="10732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EAA3587A-2163-EE6A-A5A7-C5606CC3B4DF}"/>
                </a:ext>
              </a:extLst>
            </p:cNvPr>
            <p:cNvSpPr/>
            <p:nvPr/>
          </p:nvSpPr>
          <p:spPr>
            <a:xfrm>
              <a:off x="8635809" y="5325745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2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1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2" y="84963"/>
                    <a:pt x="572" y="73152"/>
                  </a:cubicBezTo>
                  <a:cubicBezTo>
                    <a:pt x="572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3"/>
                    <a:pt x="34608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2"/>
                    <a:pt x="9334" y="73152"/>
                  </a:cubicBezTo>
                  <a:cubicBezTo>
                    <a:pt x="9334" y="78994"/>
                    <a:pt x="14478" y="83121"/>
                    <a:pt x="22034" y="83121"/>
                  </a:cubicBezTo>
                  <a:cubicBezTo>
                    <a:pt x="29591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4"/>
                    <a:pt x="42672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70" y="9715"/>
                    <a:pt x="42926" y="13716"/>
                    <a:pt x="42926" y="19876"/>
                  </a:cubicBezTo>
                  <a:cubicBezTo>
                    <a:pt x="42926" y="25717"/>
                    <a:pt x="48070" y="29845"/>
                    <a:pt x="55626" y="29845"/>
                  </a:cubicBezTo>
                  <a:cubicBezTo>
                    <a:pt x="63183" y="29845"/>
                    <a:pt x="67755" y="25717"/>
                    <a:pt x="67755" y="19876"/>
                  </a:cubicBezTo>
                  <a:cubicBezTo>
                    <a:pt x="67755" y="13716"/>
                    <a:pt x="62929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9D11D864-B05F-E643-35A7-C473AAD8166B}"/>
                </a:ext>
              </a:extLst>
            </p:cNvPr>
            <p:cNvSpPr/>
            <p:nvPr/>
          </p:nvSpPr>
          <p:spPr>
            <a:xfrm>
              <a:off x="7100951" y="5642483"/>
              <a:ext cx="75438" cy="29971"/>
            </a:xfrm>
            <a:custGeom>
              <a:avLst/>
              <a:gdLst>
                <a:gd name="connsiteX0" fmla="*/ 11240 w 75438"/>
                <a:gd name="connsiteY0" fmla="*/ 10414 h 29971"/>
                <a:gd name="connsiteX1" fmla="*/ 16510 w 75438"/>
                <a:gd name="connsiteY1" fmla="*/ 29972 h 29971"/>
                <a:gd name="connsiteX2" fmla="*/ 6541 w 75438"/>
                <a:gd name="connsiteY2" fmla="*/ 29972 h 29971"/>
                <a:gd name="connsiteX3" fmla="*/ 0 w 75438"/>
                <a:gd name="connsiteY3" fmla="*/ 1397 h 29971"/>
                <a:gd name="connsiteX4" fmla="*/ 0 w 75438"/>
                <a:gd name="connsiteY4" fmla="*/ 0 h 29971"/>
                <a:gd name="connsiteX5" fmla="*/ 75438 w 75438"/>
                <a:gd name="connsiteY5" fmla="*/ 0 h 29971"/>
                <a:gd name="connsiteX6" fmla="*/ 75438 w 75438"/>
                <a:gd name="connsiteY6" fmla="*/ 10414 h 29971"/>
                <a:gd name="connsiteX7" fmla="*/ 11176 w 75438"/>
                <a:gd name="connsiteY7" fmla="*/ 10414 h 2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1">
                  <a:moveTo>
                    <a:pt x="11240" y="10414"/>
                  </a:moveTo>
                  <a:lnTo>
                    <a:pt x="16510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C7D82ABB-42C0-CA7D-9D48-9609DD0E30F3}"/>
                </a:ext>
              </a:extLst>
            </p:cNvPr>
            <p:cNvSpPr/>
            <p:nvPr/>
          </p:nvSpPr>
          <p:spPr>
            <a:xfrm>
              <a:off x="7100316" y="5573839"/>
              <a:ext cx="76771" cy="54863"/>
            </a:xfrm>
            <a:custGeom>
              <a:avLst/>
              <a:gdLst>
                <a:gd name="connsiteX0" fmla="*/ 21336 w 76771"/>
                <a:gd name="connsiteY0" fmla="*/ 2730 h 54863"/>
                <a:gd name="connsiteX1" fmla="*/ 37782 w 76771"/>
                <a:gd name="connsiteY1" fmla="*/ 18161 h 54863"/>
                <a:gd name="connsiteX2" fmla="*/ 38036 w 76771"/>
                <a:gd name="connsiteY2" fmla="*/ 18161 h 54863"/>
                <a:gd name="connsiteX3" fmla="*/ 56070 w 76771"/>
                <a:gd name="connsiteY3" fmla="*/ 0 h 54863"/>
                <a:gd name="connsiteX4" fmla="*/ 76771 w 76771"/>
                <a:gd name="connsiteY4" fmla="*/ 27559 h 54863"/>
                <a:gd name="connsiteX5" fmla="*/ 62611 w 76771"/>
                <a:gd name="connsiteY5" fmla="*/ 54864 h 54863"/>
                <a:gd name="connsiteX6" fmla="*/ 57721 w 76771"/>
                <a:gd name="connsiteY6" fmla="*/ 46545 h 54863"/>
                <a:gd name="connsiteX7" fmla="*/ 67690 w 76771"/>
                <a:gd name="connsiteY7" fmla="*/ 27559 h 54863"/>
                <a:gd name="connsiteX8" fmla="*/ 55245 w 76771"/>
                <a:gd name="connsiteY8" fmla="*/ 10541 h 54863"/>
                <a:gd name="connsiteX9" fmla="*/ 43116 w 76771"/>
                <a:gd name="connsiteY9" fmla="*/ 29273 h 54863"/>
                <a:gd name="connsiteX10" fmla="*/ 42862 w 76771"/>
                <a:gd name="connsiteY10" fmla="*/ 33401 h 54863"/>
                <a:gd name="connsiteX11" fmla="*/ 33591 w 76771"/>
                <a:gd name="connsiteY11" fmla="*/ 33401 h 54863"/>
                <a:gd name="connsiteX12" fmla="*/ 33337 w 76771"/>
                <a:gd name="connsiteY12" fmla="*/ 29146 h 54863"/>
                <a:gd name="connsiteX13" fmla="*/ 22161 w 76771"/>
                <a:gd name="connsiteY13" fmla="*/ 13271 h 54863"/>
                <a:gd name="connsiteX14" fmla="*/ 9144 w 76771"/>
                <a:gd name="connsiteY14" fmla="*/ 27813 h 54863"/>
                <a:gd name="connsiteX15" fmla="*/ 19748 w 76771"/>
                <a:gd name="connsiteY15" fmla="*/ 42101 h 54863"/>
                <a:gd name="connsiteX16" fmla="*/ 23304 w 76771"/>
                <a:gd name="connsiteY16" fmla="*/ 41529 h 54863"/>
                <a:gd name="connsiteX17" fmla="*/ 24892 w 76771"/>
                <a:gd name="connsiteY17" fmla="*/ 51689 h 54863"/>
                <a:gd name="connsiteX18" fmla="*/ 19303 w 76771"/>
                <a:gd name="connsiteY18" fmla="*/ 52388 h 54863"/>
                <a:gd name="connsiteX19" fmla="*/ 0 w 76771"/>
                <a:gd name="connsiteY19" fmla="*/ 27813 h 54863"/>
                <a:gd name="connsiteX20" fmla="*/ 21399 w 76771"/>
                <a:gd name="connsiteY20" fmla="*/ 2794 h 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1" h="54863">
                  <a:moveTo>
                    <a:pt x="21336" y="2730"/>
                  </a:moveTo>
                  <a:cubicBezTo>
                    <a:pt x="30797" y="2730"/>
                    <a:pt x="37782" y="10732"/>
                    <a:pt x="37782" y="18161"/>
                  </a:cubicBezTo>
                  <a:lnTo>
                    <a:pt x="38036" y="18161"/>
                  </a:lnTo>
                  <a:cubicBezTo>
                    <a:pt x="38036" y="10477"/>
                    <a:pt x="44132" y="0"/>
                    <a:pt x="56070" y="0"/>
                  </a:cubicBezTo>
                  <a:cubicBezTo>
                    <a:pt x="68008" y="0"/>
                    <a:pt x="76771" y="9970"/>
                    <a:pt x="76771" y="27559"/>
                  </a:cubicBezTo>
                  <a:cubicBezTo>
                    <a:pt x="76771" y="48832"/>
                    <a:pt x="62611" y="54864"/>
                    <a:pt x="62611" y="54864"/>
                  </a:cubicBezTo>
                  <a:lnTo>
                    <a:pt x="57721" y="46545"/>
                  </a:lnTo>
                  <a:cubicBezTo>
                    <a:pt x="57721" y="46545"/>
                    <a:pt x="67690" y="40513"/>
                    <a:pt x="67690" y="27559"/>
                  </a:cubicBezTo>
                  <a:cubicBezTo>
                    <a:pt x="67690" y="16701"/>
                    <a:pt x="62865" y="10604"/>
                    <a:pt x="55245" y="10541"/>
                  </a:cubicBezTo>
                  <a:cubicBezTo>
                    <a:pt x="47689" y="10414"/>
                    <a:pt x="43815" y="16827"/>
                    <a:pt x="43116" y="29273"/>
                  </a:cubicBezTo>
                  <a:lnTo>
                    <a:pt x="42862" y="33401"/>
                  </a:lnTo>
                  <a:lnTo>
                    <a:pt x="33591" y="33401"/>
                  </a:lnTo>
                  <a:lnTo>
                    <a:pt x="33337" y="29146"/>
                  </a:lnTo>
                  <a:cubicBezTo>
                    <a:pt x="32765" y="19558"/>
                    <a:pt x="29210" y="13271"/>
                    <a:pt x="22161" y="13271"/>
                  </a:cubicBezTo>
                  <a:cubicBezTo>
                    <a:pt x="14605" y="13271"/>
                    <a:pt x="9144" y="19114"/>
                    <a:pt x="9144" y="27813"/>
                  </a:cubicBezTo>
                  <a:cubicBezTo>
                    <a:pt x="9144" y="36513"/>
                    <a:pt x="13715" y="42101"/>
                    <a:pt x="19748" y="42101"/>
                  </a:cubicBezTo>
                  <a:cubicBezTo>
                    <a:pt x="21145" y="42101"/>
                    <a:pt x="22478" y="41846"/>
                    <a:pt x="23304" y="41529"/>
                  </a:cubicBezTo>
                  <a:lnTo>
                    <a:pt x="24892" y="51689"/>
                  </a:lnTo>
                  <a:cubicBezTo>
                    <a:pt x="24447" y="51943"/>
                    <a:pt x="22860" y="52388"/>
                    <a:pt x="19303" y="52388"/>
                  </a:cubicBezTo>
                  <a:cubicBezTo>
                    <a:pt x="8127" y="52388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7A49CEA2-DA96-C3EB-BAFC-077DF32C9DE1}"/>
                </a:ext>
              </a:extLst>
            </p:cNvPr>
            <p:cNvSpPr/>
            <p:nvPr/>
          </p:nvSpPr>
          <p:spPr>
            <a:xfrm>
              <a:off x="7163753" y="5549010"/>
              <a:ext cx="13334" cy="13335"/>
            </a:xfrm>
            <a:custGeom>
              <a:avLst/>
              <a:gdLst>
                <a:gd name="connsiteX0" fmla="*/ 0 w 13334"/>
                <a:gd name="connsiteY0" fmla="*/ 6604 h 13335"/>
                <a:gd name="connsiteX1" fmla="*/ 6731 w 13334"/>
                <a:gd name="connsiteY1" fmla="*/ 0 h 13335"/>
                <a:gd name="connsiteX2" fmla="*/ 13335 w 13334"/>
                <a:gd name="connsiteY2" fmla="*/ 6604 h 13335"/>
                <a:gd name="connsiteX3" fmla="*/ 6731 w 13334"/>
                <a:gd name="connsiteY3" fmla="*/ 13335 h 13335"/>
                <a:gd name="connsiteX4" fmla="*/ 0 w 13334"/>
                <a:gd name="connsiteY4" fmla="*/ 6604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5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5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3A12C38E-BF2A-6059-1DF3-3306690A9FF3}"/>
                </a:ext>
              </a:extLst>
            </p:cNvPr>
            <p:cNvSpPr/>
            <p:nvPr/>
          </p:nvSpPr>
          <p:spPr>
            <a:xfrm>
              <a:off x="7100951" y="5516435"/>
              <a:ext cx="75438" cy="29972"/>
            </a:xfrm>
            <a:custGeom>
              <a:avLst/>
              <a:gdLst>
                <a:gd name="connsiteX0" fmla="*/ 11240 w 75438"/>
                <a:gd name="connsiteY0" fmla="*/ 10414 h 29972"/>
                <a:gd name="connsiteX1" fmla="*/ 16510 w 75438"/>
                <a:gd name="connsiteY1" fmla="*/ 29972 h 29972"/>
                <a:gd name="connsiteX2" fmla="*/ 6541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6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40" y="10414"/>
                  </a:moveTo>
                  <a:lnTo>
                    <a:pt x="16510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C4B8217A-B8D7-CCB5-3E92-10662567993E}"/>
                </a:ext>
              </a:extLst>
            </p:cNvPr>
            <p:cNvSpPr/>
            <p:nvPr/>
          </p:nvSpPr>
          <p:spPr>
            <a:xfrm>
              <a:off x="7100253" y="5441315"/>
              <a:ext cx="76834" cy="59435"/>
            </a:xfrm>
            <a:custGeom>
              <a:avLst/>
              <a:gdLst>
                <a:gd name="connsiteX0" fmla="*/ 38544 w 76834"/>
                <a:gd name="connsiteY0" fmla="*/ 59436 h 59435"/>
                <a:gd name="connsiteX1" fmla="*/ 0 w 76834"/>
                <a:gd name="connsiteY1" fmla="*/ 29972 h 59435"/>
                <a:gd name="connsiteX2" fmla="*/ 38544 w 76834"/>
                <a:gd name="connsiteY2" fmla="*/ 0 h 59435"/>
                <a:gd name="connsiteX3" fmla="*/ 76835 w 76834"/>
                <a:gd name="connsiteY3" fmla="*/ 29972 h 59435"/>
                <a:gd name="connsiteX4" fmla="*/ 38544 w 76834"/>
                <a:gd name="connsiteY4" fmla="*/ 59436 h 59435"/>
                <a:gd name="connsiteX5" fmla="*/ 38544 w 76834"/>
                <a:gd name="connsiteY5" fmla="*/ 10477 h 59435"/>
                <a:gd name="connsiteX6" fmla="*/ 9144 w 76834"/>
                <a:gd name="connsiteY6" fmla="*/ 29908 h 59435"/>
                <a:gd name="connsiteX7" fmla="*/ 38544 w 76834"/>
                <a:gd name="connsiteY7" fmla="*/ 48895 h 59435"/>
                <a:gd name="connsiteX8" fmla="*/ 67691 w 76834"/>
                <a:gd name="connsiteY8" fmla="*/ 29908 h 59435"/>
                <a:gd name="connsiteX9" fmla="*/ 38544 w 76834"/>
                <a:gd name="connsiteY9" fmla="*/ 10477 h 5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834" h="59435">
                  <a:moveTo>
                    <a:pt x="38544" y="59436"/>
                  </a:moveTo>
                  <a:cubicBezTo>
                    <a:pt x="13843" y="59436"/>
                    <a:pt x="0" y="48832"/>
                    <a:pt x="0" y="29972"/>
                  </a:cubicBezTo>
                  <a:cubicBezTo>
                    <a:pt x="0" y="11113"/>
                    <a:pt x="13843" y="0"/>
                    <a:pt x="38544" y="0"/>
                  </a:cubicBezTo>
                  <a:cubicBezTo>
                    <a:pt x="63246" y="0"/>
                    <a:pt x="76835" y="10732"/>
                    <a:pt x="76835" y="29972"/>
                  </a:cubicBezTo>
                  <a:cubicBezTo>
                    <a:pt x="76835" y="49213"/>
                    <a:pt x="62992" y="59436"/>
                    <a:pt x="38544" y="59436"/>
                  </a:cubicBezTo>
                  <a:close/>
                  <a:moveTo>
                    <a:pt x="38544" y="10477"/>
                  </a:moveTo>
                  <a:cubicBezTo>
                    <a:pt x="19685" y="10477"/>
                    <a:pt x="9144" y="17589"/>
                    <a:pt x="9144" y="29908"/>
                  </a:cubicBezTo>
                  <a:cubicBezTo>
                    <a:pt x="9144" y="42227"/>
                    <a:pt x="19685" y="48895"/>
                    <a:pt x="38544" y="48895"/>
                  </a:cubicBezTo>
                  <a:cubicBezTo>
                    <a:pt x="57403" y="48895"/>
                    <a:pt x="67691" y="42037"/>
                    <a:pt x="67691" y="29908"/>
                  </a:cubicBezTo>
                  <a:cubicBezTo>
                    <a:pt x="67691" y="17780"/>
                    <a:pt x="57277" y="10477"/>
                    <a:pt x="38544" y="10477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D0DBF5CC-9E8E-C0F5-7126-AF9B417ED0FC}"/>
                </a:ext>
              </a:extLst>
            </p:cNvPr>
            <p:cNvSpPr/>
            <p:nvPr/>
          </p:nvSpPr>
          <p:spPr>
            <a:xfrm>
              <a:off x="7100253" y="5339143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2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7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6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4 w 76517"/>
                <a:gd name="connsiteY23" fmla="*/ 19876 h 92836"/>
                <a:gd name="connsiteX24" fmla="*/ 55626 w 76517"/>
                <a:gd name="connsiteY24" fmla="*/ 9716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3"/>
                    <a:pt x="34607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2"/>
                    <a:pt x="9334" y="73152"/>
                  </a:cubicBezTo>
                  <a:cubicBezTo>
                    <a:pt x="9334" y="78994"/>
                    <a:pt x="14478" y="83122"/>
                    <a:pt x="22034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0"/>
                    <a:pt x="55626" y="39560"/>
                  </a:cubicBezTo>
                  <a:close/>
                  <a:moveTo>
                    <a:pt x="55626" y="9716"/>
                  </a:moveTo>
                  <a:cubicBezTo>
                    <a:pt x="48069" y="9716"/>
                    <a:pt x="42926" y="13716"/>
                    <a:pt x="42926" y="19876"/>
                  </a:cubicBezTo>
                  <a:cubicBezTo>
                    <a:pt x="42926" y="25717"/>
                    <a:pt x="48069" y="29845"/>
                    <a:pt x="55626" y="29845"/>
                  </a:cubicBezTo>
                  <a:cubicBezTo>
                    <a:pt x="63182" y="29845"/>
                    <a:pt x="67754" y="25717"/>
                    <a:pt x="67754" y="19876"/>
                  </a:cubicBezTo>
                  <a:cubicBezTo>
                    <a:pt x="67754" y="13716"/>
                    <a:pt x="62929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88230E70-BACC-53AA-270C-A24735F80764}"/>
              </a:ext>
            </a:extLst>
          </p:cNvPr>
          <p:cNvGrpSpPr/>
          <p:nvPr/>
        </p:nvGrpSpPr>
        <p:grpSpPr>
          <a:xfrm>
            <a:off x="3822002" y="4950777"/>
            <a:ext cx="6223126" cy="675131"/>
            <a:chOff x="3822002" y="4950777"/>
            <a:chExt cx="6223126" cy="675131"/>
          </a:xfrm>
        </p:grpSpPr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39C794D-58EC-5295-CE9D-107AB316271C}"/>
                </a:ext>
              </a:extLst>
            </p:cNvPr>
            <p:cNvSpPr/>
            <p:nvPr/>
          </p:nvSpPr>
          <p:spPr>
            <a:xfrm>
              <a:off x="3822065" y="5119433"/>
              <a:ext cx="76771" cy="55752"/>
            </a:xfrm>
            <a:custGeom>
              <a:avLst/>
              <a:gdLst>
                <a:gd name="connsiteX0" fmla="*/ 37655 w 76771"/>
                <a:gd name="connsiteY0" fmla="*/ 0 h 55752"/>
                <a:gd name="connsiteX1" fmla="*/ 76771 w 76771"/>
                <a:gd name="connsiteY1" fmla="*/ 31305 h 55752"/>
                <a:gd name="connsiteX2" fmla="*/ 67945 w 76771"/>
                <a:gd name="connsiteY2" fmla="*/ 53467 h 55752"/>
                <a:gd name="connsiteX3" fmla="*/ 61404 w 76771"/>
                <a:gd name="connsiteY3" fmla="*/ 47625 h 55752"/>
                <a:gd name="connsiteX4" fmla="*/ 67564 w 76771"/>
                <a:gd name="connsiteY4" fmla="*/ 32067 h 55752"/>
                <a:gd name="connsiteX5" fmla="*/ 38100 w 76771"/>
                <a:gd name="connsiteY5" fmla="*/ 10477 h 55752"/>
                <a:gd name="connsiteX6" fmla="*/ 35941 w 76771"/>
                <a:gd name="connsiteY6" fmla="*/ 10477 h 55752"/>
                <a:gd name="connsiteX7" fmla="*/ 35814 w 76771"/>
                <a:gd name="connsiteY7" fmla="*/ 10922 h 55752"/>
                <a:gd name="connsiteX8" fmla="*/ 48768 w 76771"/>
                <a:gd name="connsiteY8" fmla="*/ 31623 h 55752"/>
                <a:gd name="connsiteX9" fmla="*/ 24892 w 76771"/>
                <a:gd name="connsiteY9" fmla="*/ 55753 h 55752"/>
                <a:gd name="connsiteX10" fmla="*/ 0 w 76771"/>
                <a:gd name="connsiteY10" fmla="*/ 29591 h 55752"/>
                <a:gd name="connsiteX11" fmla="*/ 37719 w 76771"/>
                <a:gd name="connsiteY11" fmla="*/ 0 h 55752"/>
                <a:gd name="connsiteX12" fmla="*/ 23685 w 76771"/>
                <a:gd name="connsiteY12" fmla="*/ 12001 h 55752"/>
                <a:gd name="connsiteX13" fmla="*/ 9080 w 76771"/>
                <a:gd name="connsiteY13" fmla="*/ 29464 h 55752"/>
                <a:gd name="connsiteX14" fmla="*/ 24828 w 76771"/>
                <a:gd name="connsiteY14" fmla="*/ 45212 h 55752"/>
                <a:gd name="connsiteX15" fmla="*/ 39560 w 76771"/>
                <a:gd name="connsiteY15" fmla="*/ 29464 h 55752"/>
                <a:gd name="connsiteX16" fmla="*/ 23685 w 76771"/>
                <a:gd name="connsiteY16" fmla="*/ 12001 h 5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771" h="55752">
                  <a:moveTo>
                    <a:pt x="37655" y="0"/>
                  </a:moveTo>
                  <a:cubicBezTo>
                    <a:pt x="61087" y="0"/>
                    <a:pt x="76771" y="12319"/>
                    <a:pt x="76771" y="31305"/>
                  </a:cubicBezTo>
                  <a:cubicBezTo>
                    <a:pt x="76771" y="44323"/>
                    <a:pt x="71374" y="50482"/>
                    <a:pt x="67945" y="53467"/>
                  </a:cubicBezTo>
                  <a:lnTo>
                    <a:pt x="61404" y="47625"/>
                  </a:lnTo>
                  <a:cubicBezTo>
                    <a:pt x="63563" y="45783"/>
                    <a:pt x="67564" y="41211"/>
                    <a:pt x="67564" y="32067"/>
                  </a:cubicBezTo>
                  <a:cubicBezTo>
                    <a:pt x="67564" y="19113"/>
                    <a:pt x="55689" y="10477"/>
                    <a:pt x="38100" y="10477"/>
                  </a:cubicBezTo>
                  <a:lnTo>
                    <a:pt x="35941" y="10477"/>
                  </a:lnTo>
                  <a:lnTo>
                    <a:pt x="35814" y="10922"/>
                  </a:lnTo>
                  <a:cubicBezTo>
                    <a:pt x="38989" y="11493"/>
                    <a:pt x="48768" y="16383"/>
                    <a:pt x="48768" y="31623"/>
                  </a:cubicBezTo>
                  <a:cubicBezTo>
                    <a:pt x="48768" y="45339"/>
                    <a:pt x="39179" y="55753"/>
                    <a:pt x="24892" y="55753"/>
                  </a:cubicBezTo>
                  <a:cubicBezTo>
                    <a:pt x="10604" y="55753"/>
                    <a:pt x="0" y="45148"/>
                    <a:pt x="0" y="29591"/>
                  </a:cubicBezTo>
                  <a:cubicBezTo>
                    <a:pt x="0" y="12128"/>
                    <a:pt x="12700" y="0"/>
                    <a:pt x="37719" y="0"/>
                  </a:cubicBezTo>
                  <a:close/>
                  <a:moveTo>
                    <a:pt x="23685" y="12001"/>
                  </a:moveTo>
                  <a:cubicBezTo>
                    <a:pt x="14224" y="14414"/>
                    <a:pt x="9080" y="19748"/>
                    <a:pt x="9080" y="29464"/>
                  </a:cubicBezTo>
                  <a:cubicBezTo>
                    <a:pt x="9080" y="38608"/>
                    <a:pt x="15494" y="45212"/>
                    <a:pt x="24828" y="45212"/>
                  </a:cubicBezTo>
                  <a:cubicBezTo>
                    <a:pt x="33528" y="45212"/>
                    <a:pt x="39560" y="38798"/>
                    <a:pt x="39560" y="29464"/>
                  </a:cubicBezTo>
                  <a:cubicBezTo>
                    <a:pt x="39560" y="19050"/>
                    <a:pt x="33020" y="12065"/>
                    <a:pt x="23685" y="1200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62AD13D5-39C2-FBC0-8F53-44EFBDA07DAE}"/>
                </a:ext>
              </a:extLst>
            </p:cNvPr>
            <p:cNvSpPr/>
            <p:nvPr/>
          </p:nvSpPr>
          <p:spPr>
            <a:xfrm>
              <a:off x="3822002" y="5051869"/>
              <a:ext cx="76834" cy="55943"/>
            </a:xfrm>
            <a:custGeom>
              <a:avLst/>
              <a:gdLst>
                <a:gd name="connsiteX0" fmla="*/ 51879 w 76834"/>
                <a:gd name="connsiteY0" fmla="*/ 64 h 55943"/>
                <a:gd name="connsiteX1" fmla="*/ 76835 w 76834"/>
                <a:gd name="connsiteY1" fmla="*/ 26226 h 55943"/>
                <a:gd name="connsiteX2" fmla="*/ 39116 w 76834"/>
                <a:gd name="connsiteY2" fmla="*/ 55943 h 55943"/>
                <a:gd name="connsiteX3" fmla="*/ 0 w 76834"/>
                <a:gd name="connsiteY3" fmla="*/ 24384 h 55943"/>
                <a:gd name="connsiteX4" fmla="*/ 8763 w 76834"/>
                <a:gd name="connsiteY4" fmla="*/ 2286 h 55943"/>
                <a:gd name="connsiteX5" fmla="*/ 15367 w 76834"/>
                <a:gd name="connsiteY5" fmla="*/ 8001 h 55943"/>
                <a:gd name="connsiteX6" fmla="*/ 9080 w 76834"/>
                <a:gd name="connsiteY6" fmla="*/ 23685 h 55943"/>
                <a:gd name="connsiteX7" fmla="*/ 38545 w 76834"/>
                <a:gd name="connsiteY7" fmla="*/ 45402 h 55943"/>
                <a:gd name="connsiteX8" fmla="*/ 40958 w 76834"/>
                <a:gd name="connsiteY8" fmla="*/ 45402 h 55943"/>
                <a:gd name="connsiteX9" fmla="*/ 41084 w 76834"/>
                <a:gd name="connsiteY9" fmla="*/ 44958 h 55943"/>
                <a:gd name="connsiteX10" fmla="*/ 27940 w 76834"/>
                <a:gd name="connsiteY10" fmla="*/ 24130 h 55943"/>
                <a:gd name="connsiteX11" fmla="*/ 51816 w 76834"/>
                <a:gd name="connsiteY11" fmla="*/ 0 h 55943"/>
                <a:gd name="connsiteX12" fmla="*/ 51879 w 76834"/>
                <a:gd name="connsiteY12" fmla="*/ 10604 h 55943"/>
                <a:gd name="connsiteX13" fmla="*/ 37274 w 76834"/>
                <a:gd name="connsiteY13" fmla="*/ 26416 h 55943"/>
                <a:gd name="connsiteX14" fmla="*/ 53022 w 76834"/>
                <a:gd name="connsiteY14" fmla="*/ 44005 h 55943"/>
                <a:gd name="connsiteX15" fmla="*/ 67627 w 76834"/>
                <a:gd name="connsiteY15" fmla="*/ 26416 h 55943"/>
                <a:gd name="connsiteX16" fmla="*/ 51879 w 76834"/>
                <a:gd name="connsiteY16" fmla="*/ 10604 h 5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4" h="55943">
                  <a:moveTo>
                    <a:pt x="51879" y="64"/>
                  </a:moveTo>
                  <a:cubicBezTo>
                    <a:pt x="66865" y="64"/>
                    <a:pt x="76835" y="10668"/>
                    <a:pt x="76835" y="26226"/>
                  </a:cubicBezTo>
                  <a:cubicBezTo>
                    <a:pt x="76835" y="43624"/>
                    <a:pt x="64135" y="55943"/>
                    <a:pt x="39116" y="55943"/>
                  </a:cubicBezTo>
                  <a:cubicBezTo>
                    <a:pt x="15684" y="55943"/>
                    <a:pt x="0" y="43371"/>
                    <a:pt x="0" y="24384"/>
                  </a:cubicBezTo>
                  <a:cubicBezTo>
                    <a:pt x="0" y="11366"/>
                    <a:pt x="5461" y="5271"/>
                    <a:pt x="8763" y="2286"/>
                  </a:cubicBezTo>
                  <a:lnTo>
                    <a:pt x="15367" y="8001"/>
                  </a:lnTo>
                  <a:cubicBezTo>
                    <a:pt x="13208" y="9842"/>
                    <a:pt x="9080" y="14415"/>
                    <a:pt x="9080" y="23685"/>
                  </a:cubicBezTo>
                  <a:cubicBezTo>
                    <a:pt x="9080" y="36576"/>
                    <a:pt x="20891" y="45402"/>
                    <a:pt x="38545" y="45402"/>
                  </a:cubicBezTo>
                  <a:lnTo>
                    <a:pt x="40958" y="45402"/>
                  </a:lnTo>
                  <a:lnTo>
                    <a:pt x="41084" y="44958"/>
                  </a:lnTo>
                  <a:cubicBezTo>
                    <a:pt x="37655" y="44386"/>
                    <a:pt x="27940" y="39370"/>
                    <a:pt x="27940" y="24130"/>
                  </a:cubicBezTo>
                  <a:cubicBezTo>
                    <a:pt x="27940" y="10414"/>
                    <a:pt x="37528" y="0"/>
                    <a:pt x="51816" y="0"/>
                  </a:cubicBezTo>
                  <a:close/>
                  <a:moveTo>
                    <a:pt x="51879" y="10604"/>
                  </a:moveTo>
                  <a:cubicBezTo>
                    <a:pt x="43053" y="10604"/>
                    <a:pt x="37274" y="16891"/>
                    <a:pt x="37274" y="26416"/>
                  </a:cubicBezTo>
                  <a:cubicBezTo>
                    <a:pt x="37274" y="36957"/>
                    <a:pt x="43688" y="43878"/>
                    <a:pt x="53022" y="44005"/>
                  </a:cubicBezTo>
                  <a:cubicBezTo>
                    <a:pt x="62484" y="41592"/>
                    <a:pt x="67627" y="36132"/>
                    <a:pt x="67627" y="26416"/>
                  </a:cubicBezTo>
                  <a:cubicBezTo>
                    <a:pt x="67627" y="16701"/>
                    <a:pt x="61341" y="10604"/>
                    <a:pt x="51879" y="10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D0022A6A-3F21-86EB-608E-FFF6C5BC2440}"/>
                </a:ext>
              </a:extLst>
            </p:cNvPr>
            <p:cNvSpPr/>
            <p:nvPr/>
          </p:nvSpPr>
          <p:spPr>
            <a:xfrm>
              <a:off x="3822002" y="4950777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6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1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163 w 76517"/>
                <a:gd name="connsiteY16" fmla="*/ 19876 h 92836"/>
                <a:gd name="connsiteX17" fmla="*/ 55626 w 76517"/>
                <a:gd name="connsiteY17" fmla="*/ 0 h 92836"/>
                <a:gd name="connsiteX18" fmla="*/ 76517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4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080" y="92837"/>
                    <a:pt x="571" y="84963"/>
                    <a:pt x="571" y="73152"/>
                  </a:cubicBezTo>
                  <a:cubicBezTo>
                    <a:pt x="571" y="61341"/>
                    <a:pt x="9144" y="53276"/>
                    <a:pt x="22034" y="53276"/>
                  </a:cubicBezTo>
                  <a:cubicBezTo>
                    <a:pt x="34925" y="53276"/>
                    <a:pt x="42926" y="61151"/>
                    <a:pt x="42926" y="73152"/>
                  </a:cubicBezTo>
                  <a:cubicBezTo>
                    <a:pt x="42926" y="85153"/>
                    <a:pt x="34608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2"/>
                    <a:pt x="9334" y="73152"/>
                  </a:cubicBezTo>
                  <a:cubicBezTo>
                    <a:pt x="9334" y="78994"/>
                    <a:pt x="14478" y="83121"/>
                    <a:pt x="22034" y="83121"/>
                  </a:cubicBezTo>
                  <a:cubicBezTo>
                    <a:pt x="29591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163" y="31686"/>
                    <a:pt x="34163" y="19876"/>
                  </a:cubicBezTo>
                  <a:cubicBezTo>
                    <a:pt x="34163" y="8064"/>
                    <a:pt x="42735" y="0"/>
                    <a:pt x="55626" y="0"/>
                  </a:cubicBezTo>
                  <a:cubicBezTo>
                    <a:pt x="68516" y="0"/>
                    <a:pt x="76517" y="7874"/>
                    <a:pt x="76517" y="19876"/>
                  </a:cubicBezTo>
                  <a:cubicBezTo>
                    <a:pt x="76517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70" y="9715"/>
                    <a:pt x="42926" y="13716"/>
                    <a:pt x="42926" y="19876"/>
                  </a:cubicBezTo>
                  <a:cubicBezTo>
                    <a:pt x="42926" y="25717"/>
                    <a:pt x="48070" y="29845"/>
                    <a:pt x="55626" y="29845"/>
                  </a:cubicBezTo>
                  <a:cubicBezTo>
                    <a:pt x="63183" y="29845"/>
                    <a:pt x="67754" y="25717"/>
                    <a:pt x="67754" y="19876"/>
                  </a:cubicBezTo>
                  <a:cubicBezTo>
                    <a:pt x="67754" y="13716"/>
                    <a:pt x="62928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08BD302-9A10-AFDF-C81D-4F255C2EFFE1}"/>
                </a:ext>
              </a:extLst>
            </p:cNvPr>
            <p:cNvSpPr/>
            <p:nvPr/>
          </p:nvSpPr>
          <p:spPr>
            <a:xfrm>
              <a:off x="5358130" y="5595937"/>
              <a:ext cx="75438" cy="29971"/>
            </a:xfrm>
            <a:custGeom>
              <a:avLst/>
              <a:gdLst>
                <a:gd name="connsiteX0" fmla="*/ 11240 w 75438"/>
                <a:gd name="connsiteY0" fmla="*/ 10414 h 29971"/>
                <a:gd name="connsiteX1" fmla="*/ 16510 w 75438"/>
                <a:gd name="connsiteY1" fmla="*/ 29972 h 29971"/>
                <a:gd name="connsiteX2" fmla="*/ 6541 w 75438"/>
                <a:gd name="connsiteY2" fmla="*/ 29972 h 29971"/>
                <a:gd name="connsiteX3" fmla="*/ 0 w 75438"/>
                <a:gd name="connsiteY3" fmla="*/ 1397 h 29971"/>
                <a:gd name="connsiteX4" fmla="*/ 0 w 75438"/>
                <a:gd name="connsiteY4" fmla="*/ 0 h 29971"/>
                <a:gd name="connsiteX5" fmla="*/ 75438 w 75438"/>
                <a:gd name="connsiteY5" fmla="*/ 0 h 29971"/>
                <a:gd name="connsiteX6" fmla="*/ 75438 w 75438"/>
                <a:gd name="connsiteY6" fmla="*/ 10414 h 29971"/>
                <a:gd name="connsiteX7" fmla="*/ 11176 w 75438"/>
                <a:gd name="connsiteY7" fmla="*/ 10414 h 2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1">
                  <a:moveTo>
                    <a:pt x="11240" y="10414"/>
                  </a:moveTo>
                  <a:lnTo>
                    <a:pt x="16510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DD153F-A236-9031-7317-EEFFBD648BE4}"/>
                </a:ext>
              </a:extLst>
            </p:cNvPr>
            <p:cNvSpPr/>
            <p:nvPr/>
          </p:nvSpPr>
          <p:spPr>
            <a:xfrm>
              <a:off x="5358130" y="5553646"/>
              <a:ext cx="75438" cy="29971"/>
            </a:xfrm>
            <a:custGeom>
              <a:avLst/>
              <a:gdLst>
                <a:gd name="connsiteX0" fmla="*/ 11240 w 75438"/>
                <a:gd name="connsiteY0" fmla="*/ 10414 h 29971"/>
                <a:gd name="connsiteX1" fmla="*/ 16510 w 75438"/>
                <a:gd name="connsiteY1" fmla="*/ 29972 h 29971"/>
                <a:gd name="connsiteX2" fmla="*/ 6541 w 75438"/>
                <a:gd name="connsiteY2" fmla="*/ 29972 h 29971"/>
                <a:gd name="connsiteX3" fmla="*/ 0 w 75438"/>
                <a:gd name="connsiteY3" fmla="*/ 1397 h 29971"/>
                <a:gd name="connsiteX4" fmla="*/ 0 w 75438"/>
                <a:gd name="connsiteY4" fmla="*/ 0 h 29971"/>
                <a:gd name="connsiteX5" fmla="*/ 75438 w 75438"/>
                <a:gd name="connsiteY5" fmla="*/ 0 h 29971"/>
                <a:gd name="connsiteX6" fmla="*/ 75438 w 75438"/>
                <a:gd name="connsiteY6" fmla="*/ 10414 h 29971"/>
                <a:gd name="connsiteX7" fmla="*/ 11176 w 75438"/>
                <a:gd name="connsiteY7" fmla="*/ 10414 h 2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1">
                  <a:moveTo>
                    <a:pt x="11240" y="10414"/>
                  </a:moveTo>
                  <a:lnTo>
                    <a:pt x="16510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45FD985-7EA0-0AAB-9152-40FEA3812BE0}"/>
                </a:ext>
              </a:extLst>
            </p:cNvPr>
            <p:cNvSpPr/>
            <p:nvPr/>
          </p:nvSpPr>
          <p:spPr>
            <a:xfrm>
              <a:off x="5420932" y="5524690"/>
              <a:ext cx="13334" cy="13334"/>
            </a:xfrm>
            <a:custGeom>
              <a:avLst/>
              <a:gdLst>
                <a:gd name="connsiteX0" fmla="*/ 0 w 13334"/>
                <a:gd name="connsiteY0" fmla="*/ 6604 h 13334"/>
                <a:gd name="connsiteX1" fmla="*/ 6731 w 13334"/>
                <a:gd name="connsiteY1" fmla="*/ 0 h 13334"/>
                <a:gd name="connsiteX2" fmla="*/ 13335 w 13334"/>
                <a:gd name="connsiteY2" fmla="*/ 6604 h 13334"/>
                <a:gd name="connsiteX3" fmla="*/ 6731 w 13334"/>
                <a:gd name="connsiteY3" fmla="*/ 13335 h 13334"/>
                <a:gd name="connsiteX4" fmla="*/ 0 w 13334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4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0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39E51F8-9265-6728-BF61-73038A32635D}"/>
                </a:ext>
              </a:extLst>
            </p:cNvPr>
            <p:cNvSpPr/>
            <p:nvPr/>
          </p:nvSpPr>
          <p:spPr>
            <a:xfrm>
              <a:off x="5358194" y="5454459"/>
              <a:ext cx="75501" cy="61404"/>
            </a:xfrm>
            <a:custGeom>
              <a:avLst/>
              <a:gdLst>
                <a:gd name="connsiteX0" fmla="*/ 48832 w 75501"/>
                <a:gd name="connsiteY0" fmla="*/ 11684 h 61404"/>
                <a:gd name="connsiteX1" fmla="*/ 48832 w 75501"/>
                <a:gd name="connsiteY1" fmla="*/ 0 h 61404"/>
                <a:gd name="connsiteX2" fmla="*/ 57658 w 75501"/>
                <a:gd name="connsiteY2" fmla="*/ 0 h 61404"/>
                <a:gd name="connsiteX3" fmla="*/ 57658 w 75501"/>
                <a:gd name="connsiteY3" fmla="*/ 11684 h 61404"/>
                <a:gd name="connsiteX4" fmla="*/ 75502 w 75501"/>
                <a:gd name="connsiteY4" fmla="*/ 11684 h 61404"/>
                <a:gd name="connsiteX5" fmla="*/ 75502 w 75501"/>
                <a:gd name="connsiteY5" fmla="*/ 21971 h 61404"/>
                <a:gd name="connsiteX6" fmla="*/ 57658 w 75501"/>
                <a:gd name="connsiteY6" fmla="*/ 21971 h 61404"/>
                <a:gd name="connsiteX7" fmla="*/ 57658 w 75501"/>
                <a:gd name="connsiteY7" fmla="*/ 61405 h 61404"/>
                <a:gd name="connsiteX8" fmla="*/ 48832 w 75501"/>
                <a:gd name="connsiteY8" fmla="*/ 61405 h 61404"/>
                <a:gd name="connsiteX9" fmla="*/ 0 w 75501"/>
                <a:gd name="connsiteY9" fmla="*/ 26416 h 61404"/>
                <a:gd name="connsiteX10" fmla="*/ 0 w 75501"/>
                <a:gd name="connsiteY10" fmla="*/ 11684 h 61404"/>
                <a:gd name="connsiteX11" fmla="*/ 48832 w 75501"/>
                <a:gd name="connsiteY11" fmla="*/ 11684 h 61404"/>
                <a:gd name="connsiteX12" fmla="*/ 15685 w 75501"/>
                <a:gd name="connsiteY12" fmla="*/ 22098 h 61404"/>
                <a:gd name="connsiteX13" fmla="*/ 9525 w 75501"/>
                <a:gd name="connsiteY13" fmla="*/ 21844 h 61404"/>
                <a:gd name="connsiteX14" fmla="*/ 9271 w 75501"/>
                <a:gd name="connsiteY14" fmla="*/ 22162 h 61404"/>
                <a:gd name="connsiteX15" fmla="*/ 15367 w 75501"/>
                <a:gd name="connsiteY15" fmla="*/ 26035 h 61404"/>
                <a:gd name="connsiteX16" fmla="*/ 40830 w 75501"/>
                <a:gd name="connsiteY16" fmla="*/ 44895 h 61404"/>
                <a:gd name="connsiteX17" fmla="*/ 48578 w 75501"/>
                <a:gd name="connsiteY17" fmla="*/ 50483 h 61404"/>
                <a:gd name="connsiteX18" fmla="*/ 48895 w 75501"/>
                <a:gd name="connsiteY18" fmla="*/ 50229 h 61404"/>
                <a:gd name="connsiteX19" fmla="*/ 48768 w 75501"/>
                <a:gd name="connsiteY19" fmla="*/ 42926 h 61404"/>
                <a:gd name="connsiteX20" fmla="*/ 48768 w 75501"/>
                <a:gd name="connsiteY20" fmla="*/ 22035 h 61404"/>
                <a:gd name="connsiteX21" fmla="*/ 15621 w 75501"/>
                <a:gd name="connsiteY21" fmla="*/ 22035 h 6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501" h="61404">
                  <a:moveTo>
                    <a:pt x="48832" y="11684"/>
                  </a:moveTo>
                  <a:lnTo>
                    <a:pt x="48832" y="0"/>
                  </a:lnTo>
                  <a:lnTo>
                    <a:pt x="57658" y="0"/>
                  </a:lnTo>
                  <a:lnTo>
                    <a:pt x="57658" y="11684"/>
                  </a:lnTo>
                  <a:lnTo>
                    <a:pt x="75502" y="11684"/>
                  </a:lnTo>
                  <a:lnTo>
                    <a:pt x="75502" y="21971"/>
                  </a:lnTo>
                  <a:lnTo>
                    <a:pt x="57658" y="21971"/>
                  </a:lnTo>
                  <a:lnTo>
                    <a:pt x="57658" y="61405"/>
                  </a:lnTo>
                  <a:lnTo>
                    <a:pt x="48832" y="61405"/>
                  </a:lnTo>
                  <a:lnTo>
                    <a:pt x="0" y="26416"/>
                  </a:lnTo>
                  <a:lnTo>
                    <a:pt x="0" y="11684"/>
                  </a:lnTo>
                  <a:lnTo>
                    <a:pt x="48832" y="11684"/>
                  </a:lnTo>
                  <a:close/>
                  <a:moveTo>
                    <a:pt x="15685" y="22098"/>
                  </a:moveTo>
                  <a:cubicBezTo>
                    <a:pt x="13653" y="22098"/>
                    <a:pt x="10414" y="22098"/>
                    <a:pt x="9525" y="21844"/>
                  </a:cubicBezTo>
                  <a:lnTo>
                    <a:pt x="9271" y="22162"/>
                  </a:lnTo>
                  <a:cubicBezTo>
                    <a:pt x="9842" y="22416"/>
                    <a:pt x="13398" y="24702"/>
                    <a:pt x="15367" y="26035"/>
                  </a:cubicBezTo>
                  <a:lnTo>
                    <a:pt x="40830" y="44895"/>
                  </a:lnTo>
                  <a:cubicBezTo>
                    <a:pt x="43371" y="46736"/>
                    <a:pt x="47689" y="49594"/>
                    <a:pt x="48578" y="50483"/>
                  </a:cubicBezTo>
                  <a:lnTo>
                    <a:pt x="48895" y="50229"/>
                  </a:lnTo>
                  <a:cubicBezTo>
                    <a:pt x="48768" y="48959"/>
                    <a:pt x="48768" y="45339"/>
                    <a:pt x="48768" y="42926"/>
                  </a:cubicBezTo>
                  <a:lnTo>
                    <a:pt x="48768" y="22035"/>
                  </a:lnTo>
                  <a:lnTo>
                    <a:pt x="15621" y="22035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54A1019-AF84-2708-CE3C-BE31A1EFBC37}"/>
                </a:ext>
              </a:extLst>
            </p:cNvPr>
            <p:cNvSpPr/>
            <p:nvPr/>
          </p:nvSpPr>
          <p:spPr>
            <a:xfrm>
              <a:off x="5357432" y="5387847"/>
              <a:ext cx="76834" cy="58039"/>
            </a:xfrm>
            <a:custGeom>
              <a:avLst/>
              <a:gdLst>
                <a:gd name="connsiteX0" fmla="*/ 54801 w 76834"/>
                <a:gd name="connsiteY0" fmla="*/ 0 h 58039"/>
                <a:gd name="connsiteX1" fmla="*/ 76835 w 76834"/>
                <a:gd name="connsiteY1" fmla="*/ 29020 h 58039"/>
                <a:gd name="connsiteX2" fmla="*/ 54801 w 76834"/>
                <a:gd name="connsiteY2" fmla="*/ 58039 h 58039"/>
                <a:gd name="connsiteX3" fmla="*/ 36259 w 76834"/>
                <a:gd name="connsiteY3" fmla="*/ 44323 h 58039"/>
                <a:gd name="connsiteX4" fmla="*/ 36004 w 76834"/>
                <a:gd name="connsiteY4" fmla="*/ 44323 h 58039"/>
                <a:gd name="connsiteX5" fmla="*/ 20257 w 76834"/>
                <a:gd name="connsiteY5" fmla="*/ 53911 h 58039"/>
                <a:gd name="connsiteX6" fmla="*/ 0 w 76834"/>
                <a:gd name="connsiteY6" fmla="*/ 29020 h 58039"/>
                <a:gd name="connsiteX7" fmla="*/ 20257 w 76834"/>
                <a:gd name="connsiteY7" fmla="*/ 4128 h 58039"/>
                <a:gd name="connsiteX8" fmla="*/ 36004 w 76834"/>
                <a:gd name="connsiteY8" fmla="*/ 13716 h 58039"/>
                <a:gd name="connsiteX9" fmla="*/ 36259 w 76834"/>
                <a:gd name="connsiteY9" fmla="*/ 13716 h 58039"/>
                <a:gd name="connsiteX10" fmla="*/ 54801 w 76834"/>
                <a:gd name="connsiteY10" fmla="*/ 0 h 58039"/>
                <a:gd name="connsiteX11" fmla="*/ 20384 w 76834"/>
                <a:gd name="connsiteY11" fmla="*/ 43243 h 58039"/>
                <a:gd name="connsiteX12" fmla="*/ 31814 w 76834"/>
                <a:gd name="connsiteY12" fmla="*/ 29083 h 58039"/>
                <a:gd name="connsiteX13" fmla="*/ 20384 w 76834"/>
                <a:gd name="connsiteY13" fmla="*/ 14923 h 58039"/>
                <a:gd name="connsiteX14" fmla="*/ 9080 w 76834"/>
                <a:gd name="connsiteY14" fmla="*/ 29083 h 58039"/>
                <a:gd name="connsiteX15" fmla="*/ 20384 w 76834"/>
                <a:gd name="connsiteY15" fmla="*/ 43243 h 58039"/>
                <a:gd name="connsiteX16" fmla="*/ 53658 w 76834"/>
                <a:gd name="connsiteY16" fmla="*/ 10668 h 58039"/>
                <a:gd name="connsiteX17" fmla="*/ 41084 w 76834"/>
                <a:gd name="connsiteY17" fmla="*/ 29083 h 58039"/>
                <a:gd name="connsiteX18" fmla="*/ 53658 w 76834"/>
                <a:gd name="connsiteY18" fmla="*/ 47498 h 58039"/>
                <a:gd name="connsiteX19" fmla="*/ 67818 w 76834"/>
                <a:gd name="connsiteY19" fmla="*/ 29083 h 58039"/>
                <a:gd name="connsiteX20" fmla="*/ 53658 w 76834"/>
                <a:gd name="connsiteY20" fmla="*/ 10668 h 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34" h="58039">
                  <a:moveTo>
                    <a:pt x="54801" y="0"/>
                  </a:moveTo>
                  <a:cubicBezTo>
                    <a:pt x="68072" y="0"/>
                    <a:pt x="76835" y="11684"/>
                    <a:pt x="76835" y="29020"/>
                  </a:cubicBezTo>
                  <a:cubicBezTo>
                    <a:pt x="76835" y="46355"/>
                    <a:pt x="68009" y="58039"/>
                    <a:pt x="54801" y="58039"/>
                  </a:cubicBezTo>
                  <a:cubicBezTo>
                    <a:pt x="45974" y="58039"/>
                    <a:pt x="39116" y="52578"/>
                    <a:pt x="36259" y="44323"/>
                  </a:cubicBezTo>
                  <a:lnTo>
                    <a:pt x="36004" y="44323"/>
                  </a:lnTo>
                  <a:cubicBezTo>
                    <a:pt x="33972" y="49911"/>
                    <a:pt x="27686" y="53911"/>
                    <a:pt x="20257" y="53911"/>
                  </a:cubicBezTo>
                  <a:cubicBezTo>
                    <a:pt x="8446" y="53911"/>
                    <a:pt x="0" y="43942"/>
                    <a:pt x="0" y="29020"/>
                  </a:cubicBezTo>
                  <a:cubicBezTo>
                    <a:pt x="0" y="14097"/>
                    <a:pt x="8446" y="4128"/>
                    <a:pt x="20257" y="4128"/>
                  </a:cubicBezTo>
                  <a:cubicBezTo>
                    <a:pt x="27686" y="4128"/>
                    <a:pt x="33972" y="8128"/>
                    <a:pt x="36004" y="13716"/>
                  </a:cubicBezTo>
                  <a:lnTo>
                    <a:pt x="36259" y="13716"/>
                  </a:lnTo>
                  <a:cubicBezTo>
                    <a:pt x="39116" y="5461"/>
                    <a:pt x="45974" y="0"/>
                    <a:pt x="54801" y="0"/>
                  </a:cubicBezTo>
                  <a:close/>
                  <a:moveTo>
                    <a:pt x="20384" y="43243"/>
                  </a:moveTo>
                  <a:cubicBezTo>
                    <a:pt x="26924" y="43243"/>
                    <a:pt x="31814" y="37719"/>
                    <a:pt x="31814" y="29083"/>
                  </a:cubicBezTo>
                  <a:cubicBezTo>
                    <a:pt x="31814" y="20447"/>
                    <a:pt x="26860" y="14923"/>
                    <a:pt x="20384" y="14923"/>
                  </a:cubicBezTo>
                  <a:cubicBezTo>
                    <a:pt x="13208" y="14923"/>
                    <a:pt x="9080" y="20638"/>
                    <a:pt x="9080" y="29083"/>
                  </a:cubicBezTo>
                  <a:cubicBezTo>
                    <a:pt x="9080" y="37529"/>
                    <a:pt x="13208" y="43243"/>
                    <a:pt x="20384" y="43243"/>
                  </a:cubicBezTo>
                  <a:close/>
                  <a:moveTo>
                    <a:pt x="53658" y="10668"/>
                  </a:moveTo>
                  <a:cubicBezTo>
                    <a:pt x="45910" y="10668"/>
                    <a:pt x="41084" y="17971"/>
                    <a:pt x="41084" y="29083"/>
                  </a:cubicBezTo>
                  <a:cubicBezTo>
                    <a:pt x="41084" y="40196"/>
                    <a:pt x="45910" y="47498"/>
                    <a:pt x="53658" y="47498"/>
                  </a:cubicBezTo>
                  <a:cubicBezTo>
                    <a:pt x="62103" y="47498"/>
                    <a:pt x="67818" y="40196"/>
                    <a:pt x="67818" y="29083"/>
                  </a:cubicBezTo>
                  <a:cubicBezTo>
                    <a:pt x="67818" y="17971"/>
                    <a:pt x="62103" y="10668"/>
                    <a:pt x="53658" y="10668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50CFA62-1980-BE41-C1C6-8167E0CC3920}"/>
                </a:ext>
              </a:extLst>
            </p:cNvPr>
            <p:cNvSpPr/>
            <p:nvPr/>
          </p:nvSpPr>
          <p:spPr>
            <a:xfrm>
              <a:off x="5357495" y="5286311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2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7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6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4 w 76517"/>
                <a:gd name="connsiteY23" fmla="*/ 19876 h 92836"/>
                <a:gd name="connsiteX24" fmla="*/ 55626 w 76517"/>
                <a:gd name="connsiteY24" fmla="*/ 9716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8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2"/>
                    <a:pt x="9334" y="73152"/>
                  </a:cubicBezTo>
                  <a:cubicBezTo>
                    <a:pt x="9334" y="78994"/>
                    <a:pt x="14478" y="83122"/>
                    <a:pt x="22034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0"/>
                    <a:pt x="55626" y="39560"/>
                  </a:cubicBezTo>
                  <a:close/>
                  <a:moveTo>
                    <a:pt x="55626" y="9716"/>
                  </a:moveTo>
                  <a:cubicBezTo>
                    <a:pt x="48070" y="9716"/>
                    <a:pt x="42926" y="13716"/>
                    <a:pt x="42926" y="19876"/>
                  </a:cubicBezTo>
                  <a:cubicBezTo>
                    <a:pt x="42926" y="25717"/>
                    <a:pt x="48070" y="29845"/>
                    <a:pt x="55626" y="29845"/>
                  </a:cubicBezTo>
                  <a:cubicBezTo>
                    <a:pt x="63183" y="29845"/>
                    <a:pt x="67754" y="25717"/>
                    <a:pt x="67754" y="19876"/>
                  </a:cubicBezTo>
                  <a:cubicBezTo>
                    <a:pt x="67754" y="13716"/>
                    <a:pt x="62928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534BFCC2-B46B-76D0-2CCA-C1EDB15FBF80}"/>
                </a:ext>
              </a:extLst>
            </p:cNvPr>
            <p:cNvSpPr/>
            <p:nvPr/>
          </p:nvSpPr>
          <p:spPr>
            <a:xfrm>
              <a:off x="9968356" y="5506211"/>
              <a:ext cx="76073" cy="53530"/>
            </a:xfrm>
            <a:custGeom>
              <a:avLst/>
              <a:gdLst>
                <a:gd name="connsiteX0" fmla="*/ 67247 w 76073"/>
                <a:gd name="connsiteY0" fmla="*/ 30671 h 53530"/>
                <a:gd name="connsiteX1" fmla="*/ 67247 w 76073"/>
                <a:gd name="connsiteY1" fmla="*/ 0 h 53530"/>
                <a:gd name="connsiteX2" fmla="*/ 76074 w 76073"/>
                <a:gd name="connsiteY2" fmla="*/ 0 h 53530"/>
                <a:gd name="connsiteX3" fmla="*/ 76074 w 76073"/>
                <a:gd name="connsiteY3" fmla="*/ 52705 h 53530"/>
                <a:gd name="connsiteX4" fmla="*/ 67755 w 76073"/>
                <a:gd name="connsiteY4" fmla="*/ 52705 h 53530"/>
                <a:gd name="connsiteX5" fmla="*/ 24194 w 76073"/>
                <a:gd name="connsiteY5" fmla="*/ 13017 h 53530"/>
                <a:gd name="connsiteX6" fmla="*/ 9081 w 76073"/>
                <a:gd name="connsiteY6" fmla="*/ 28130 h 53530"/>
                <a:gd name="connsiteX7" fmla="*/ 21463 w 76073"/>
                <a:gd name="connsiteY7" fmla="*/ 43243 h 53530"/>
                <a:gd name="connsiteX8" fmla="*/ 25019 w 76073"/>
                <a:gd name="connsiteY8" fmla="*/ 42672 h 53530"/>
                <a:gd name="connsiteX9" fmla="*/ 26607 w 76073"/>
                <a:gd name="connsiteY9" fmla="*/ 52832 h 53530"/>
                <a:gd name="connsiteX10" fmla="*/ 21019 w 76073"/>
                <a:gd name="connsiteY10" fmla="*/ 53530 h 53530"/>
                <a:gd name="connsiteX11" fmla="*/ 0 w 76073"/>
                <a:gd name="connsiteY11" fmla="*/ 28258 h 53530"/>
                <a:gd name="connsiteX12" fmla="*/ 23750 w 76073"/>
                <a:gd name="connsiteY12" fmla="*/ 2540 h 53530"/>
                <a:gd name="connsiteX13" fmla="*/ 63310 w 76073"/>
                <a:gd name="connsiteY13" fmla="*/ 30988 h 53530"/>
                <a:gd name="connsiteX14" fmla="*/ 67183 w 76073"/>
                <a:gd name="connsiteY14" fmla="*/ 37529 h 53530"/>
                <a:gd name="connsiteX15" fmla="*/ 67628 w 76073"/>
                <a:gd name="connsiteY15" fmla="*/ 37274 h 53530"/>
                <a:gd name="connsiteX16" fmla="*/ 67311 w 76073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3" h="53530">
                  <a:moveTo>
                    <a:pt x="67247" y="30671"/>
                  </a:moveTo>
                  <a:lnTo>
                    <a:pt x="67247" y="0"/>
                  </a:lnTo>
                  <a:lnTo>
                    <a:pt x="76074" y="0"/>
                  </a:lnTo>
                  <a:lnTo>
                    <a:pt x="76074" y="52705"/>
                  </a:lnTo>
                  <a:lnTo>
                    <a:pt x="67755" y="52705"/>
                  </a:lnTo>
                  <a:cubicBezTo>
                    <a:pt x="54928" y="34861"/>
                    <a:pt x="44006" y="13017"/>
                    <a:pt x="24194" y="13017"/>
                  </a:cubicBezTo>
                  <a:cubicBezTo>
                    <a:pt x="14923" y="13017"/>
                    <a:pt x="9081" y="19050"/>
                    <a:pt x="9081" y="28130"/>
                  </a:cubicBezTo>
                  <a:cubicBezTo>
                    <a:pt x="9081" y="37211"/>
                    <a:pt x="13970" y="43243"/>
                    <a:pt x="21463" y="43243"/>
                  </a:cubicBezTo>
                  <a:cubicBezTo>
                    <a:pt x="22797" y="43243"/>
                    <a:pt x="24194" y="42990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0"/>
                    <a:pt x="21019" y="53530"/>
                  </a:cubicBezTo>
                  <a:cubicBezTo>
                    <a:pt x="8446" y="53530"/>
                    <a:pt x="0" y="43243"/>
                    <a:pt x="0" y="28258"/>
                  </a:cubicBezTo>
                  <a:cubicBezTo>
                    <a:pt x="0" y="13272"/>
                    <a:pt x="9462" y="2540"/>
                    <a:pt x="23750" y="2540"/>
                  </a:cubicBezTo>
                  <a:cubicBezTo>
                    <a:pt x="40196" y="2540"/>
                    <a:pt x="53149" y="16256"/>
                    <a:pt x="63310" y="30988"/>
                  </a:cubicBezTo>
                  <a:cubicBezTo>
                    <a:pt x="64643" y="32957"/>
                    <a:pt x="66739" y="36385"/>
                    <a:pt x="67183" y="37529"/>
                  </a:cubicBezTo>
                  <a:lnTo>
                    <a:pt x="67628" y="37274"/>
                  </a:lnTo>
                  <a:cubicBezTo>
                    <a:pt x="67501" y="36385"/>
                    <a:pt x="67311" y="33718"/>
                    <a:pt x="67311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A720A29-7868-68AC-1F48-CDA3EB4CFAB9}"/>
                </a:ext>
              </a:extLst>
            </p:cNvPr>
            <p:cNvSpPr/>
            <p:nvPr/>
          </p:nvSpPr>
          <p:spPr>
            <a:xfrm>
              <a:off x="9968356" y="5442584"/>
              <a:ext cx="76772" cy="54864"/>
            </a:xfrm>
            <a:custGeom>
              <a:avLst/>
              <a:gdLst>
                <a:gd name="connsiteX0" fmla="*/ 21273 w 76772"/>
                <a:gd name="connsiteY0" fmla="*/ 2731 h 54864"/>
                <a:gd name="connsiteX1" fmla="*/ 37719 w 76772"/>
                <a:gd name="connsiteY1" fmla="*/ 18161 h 54864"/>
                <a:gd name="connsiteX2" fmla="*/ 37974 w 76772"/>
                <a:gd name="connsiteY2" fmla="*/ 18161 h 54864"/>
                <a:gd name="connsiteX3" fmla="*/ 56071 w 76772"/>
                <a:gd name="connsiteY3" fmla="*/ 0 h 54864"/>
                <a:gd name="connsiteX4" fmla="*/ 76772 w 76772"/>
                <a:gd name="connsiteY4" fmla="*/ 27559 h 54864"/>
                <a:gd name="connsiteX5" fmla="*/ 62612 w 76772"/>
                <a:gd name="connsiteY5" fmla="*/ 54864 h 54864"/>
                <a:gd name="connsiteX6" fmla="*/ 57722 w 76772"/>
                <a:gd name="connsiteY6" fmla="*/ 46546 h 54864"/>
                <a:gd name="connsiteX7" fmla="*/ 67691 w 76772"/>
                <a:gd name="connsiteY7" fmla="*/ 27559 h 54864"/>
                <a:gd name="connsiteX8" fmla="*/ 55245 w 76772"/>
                <a:gd name="connsiteY8" fmla="*/ 10541 h 54864"/>
                <a:gd name="connsiteX9" fmla="*/ 43117 w 76772"/>
                <a:gd name="connsiteY9" fmla="*/ 29274 h 54864"/>
                <a:gd name="connsiteX10" fmla="*/ 42862 w 76772"/>
                <a:gd name="connsiteY10" fmla="*/ 33401 h 54864"/>
                <a:gd name="connsiteX11" fmla="*/ 33592 w 76772"/>
                <a:gd name="connsiteY11" fmla="*/ 33401 h 54864"/>
                <a:gd name="connsiteX12" fmla="*/ 33337 w 76772"/>
                <a:gd name="connsiteY12" fmla="*/ 29147 h 54864"/>
                <a:gd name="connsiteX13" fmla="*/ 22162 w 76772"/>
                <a:gd name="connsiteY13" fmla="*/ 13272 h 54864"/>
                <a:gd name="connsiteX14" fmla="*/ 9144 w 76772"/>
                <a:gd name="connsiteY14" fmla="*/ 27813 h 54864"/>
                <a:gd name="connsiteX15" fmla="*/ 19749 w 76772"/>
                <a:gd name="connsiteY15" fmla="*/ 42101 h 54864"/>
                <a:gd name="connsiteX16" fmla="*/ 23305 w 76772"/>
                <a:gd name="connsiteY16" fmla="*/ 41529 h 54864"/>
                <a:gd name="connsiteX17" fmla="*/ 24892 w 76772"/>
                <a:gd name="connsiteY17" fmla="*/ 51689 h 54864"/>
                <a:gd name="connsiteX18" fmla="*/ 19304 w 76772"/>
                <a:gd name="connsiteY18" fmla="*/ 52388 h 54864"/>
                <a:gd name="connsiteX19" fmla="*/ 0 w 76772"/>
                <a:gd name="connsiteY19" fmla="*/ 27813 h 54864"/>
                <a:gd name="connsiteX20" fmla="*/ 21399 w 76772"/>
                <a:gd name="connsiteY20" fmla="*/ 2794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2" h="54864">
                  <a:moveTo>
                    <a:pt x="21273" y="2731"/>
                  </a:moveTo>
                  <a:cubicBezTo>
                    <a:pt x="30798" y="2731"/>
                    <a:pt x="37719" y="10732"/>
                    <a:pt x="37719" y="18161"/>
                  </a:cubicBezTo>
                  <a:lnTo>
                    <a:pt x="37974" y="18161"/>
                  </a:lnTo>
                  <a:cubicBezTo>
                    <a:pt x="37974" y="10478"/>
                    <a:pt x="44069" y="0"/>
                    <a:pt x="56071" y="0"/>
                  </a:cubicBezTo>
                  <a:cubicBezTo>
                    <a:pt x="68073" y="0"/>
                    <a:pt x="76772" y="9970"/>
                    <a:pt x="76772" y="27559"/>
                  </a:cubicBezTo>
                  <a:cubicBezTo>
                    <a:pt x="76772" y="48832"/>
                    <a:pt x="62612" y="54864"/>
                    <a:pt x="62612" y="54864"/>
                  </a:cubicBezTo>
                  <a:lnTo>
                    <a:pt x="57722" y="46546"/>
                  </a:lnTo>
                  <a:cubicBezTo>
                    <a:pt x="57722" y="46546"/>
                    <a:pt x="67691" y="40513"/>
                    <a:pt x="67691" y="27559"/>
                  </a:cubicBezTo>
                  <a:cubicBezTo>
                    <a:pt x="67691" y="16701"/>
                    <a:pt x="62865" y="10668"/>
                    <a:pt x="55245" y="10541"/>
                  </a:cubicBezTo>
                  <a:cubicBezTo>
                    <a:pt x="47689" y="10414"/>
                    <a:pt x="43815" y="16828"/>
                    <a:pt x="43117" y="29274"/>
                  </a:cubicBezTo>
                  <a:lnTo>
                    <a:pt x="42862" y="33401"/>
                  </a:lnTo>
                  <a:lnTo>
                    <a:pt x="33592" y="33401"/>
                  </a:lnTo>
                  <a:lnTo>
                    <a:pt x="33337" y="29147"/>
                  </a:lnTo>
                  <a:cubicBezTo>
                    <a:pt x="32766" y="19558"/>
                    <a:pt x="29211" y="13272"/>
                    <a:pt x="22162" y="13272"/>
                  </a:cubicBezTo>
                  <a:cubicBezTo>
                    <a:pt x="14605" y="13272"/>
                    <a:pt x="9144" y="19114"/>
                    <a:pt x="9144" y="27813"/>
                  </a:cubicBezTo>
                  <a:cubicBezTo>
                    <a:pt x="9144" y="36513"/>
                    <a:pt x="13716" y="42101"/>
                    <a:pt x="19749" y="42101"/>
                  </a:cubicBezTo>
                  <a:cubicBezTo>
                    <a:pt x="21146" y="42101"/>
                    <a:pt x="22479" y="41847"/>
                    <a:pt x="23305" y="41529"/>
                  </a:cubicBezTo>
                  <a:lnTo>
                    <a:pt x="24892" y="51689"/>
                  </a:lnTo>
                  <a:cubicBezTo>
                    <a:pt x="24448" y="51943"/>
                    <a:pt x="22861" y="52388"/>
                    <a:pt x="19304" y="52388"/>
                  </a:cubicBezTo>
                  <a:cubicBezTo>
                    <a:pt x="8065" y="52388"/>
                    <a:pt x="0" y="42545"/>
                    <a:pt x="0" y="27813"/>
                  </a:cubicBezTo>
                  <a:cubicBezTo>
                    <a:pt x="0" y="13081"/>
                    <a:pt x="8573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A6BC3BD2-2B53-EE24-F1FC-A9FC100C7439}"/>
                </a:ext>
              </a:extLst>
            </p:cNvPr>
            <p:cNvSpPr/>
            <p:nvPr/>
          </p:nvSpPr>
          <p:spPr>
            <a:xfrm>
              <a:off x="10031730" y="5417820"/>
              <a:ext cx="13334" cy="13334"/>
            </a:xfrm>
            <a:custGeom>
              <a:avLst/>
              <a:gdLst>
                <a:gd name="connsiteX0" fmla="*/ 0 w 13334"/>
                <a:gd name="connsiteY0" fmla="*/ 6604 h 13334"/>
                <a:gd name="connsiteX1" fmla="*/ 6731 w 13334"/>
                <a:gd name="connsiteY1" fmla="*/ 0 h 13334"/>
                <a:gd name="connsiteX2" fmla="*/ 13335 w 13334"/>
                <a:gd name="connsiteY2" fmla="*/ 6604 h 13334"/>
                <a:gd name="connsiteX3" fmla="*/ 6731 w 13334"/>
                <a:gd name="connsiteY3" fmla="*/ 13335 h 13334"/>
                <a:gd name="connsiteX4" fmla="*/ 0 w 13334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4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EBF9EA75-1FC0-E9B4-4595-B48C87FDD5C4}"/>
                </a:ext>
              </a:extLst>
            </p:cNvPr>
            <p:cNvSpPr/>
            <p:nvPr/>
          </p:nvSpPr>
          <p:spPr>
            <a:xfrm>
              <a:off x="9968928" y="5385180"/>
              <a:ext cx="75438" cy="29972"/>
            </a:xfrm>
            <a:custGeom>
              <a:avLst/>
              <a:gdLst>
                <a:gd name="connsiteX0" fmla="*/ 11240 w 75438"/>
                <a:gd name="connsiteY0" fmla="*/ 10414 h 29972"/>
                <a:gd name="connsiteX1" fmla="*/ 16510 w 75438"/>
                <a:gd name="connsiteY1" fmla="*/ 29972 h 29972"/>
                <a:gd name="connsiteX2" fmla="*/ 6540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6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40" y="10414"/>
                  </a:moveTo>
                  <a:lnTo>
                    <a:pt x="16510" y="29972"/>
                  </a:lnTo>
                  <a:lnTo>
                    <a:pt x="6540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D7B623B7-AF37-79E7-AD33-3666887AEAB1}"/>
                </a:ext>
              </a:extLst>
            </p:cNvPr>
            <p:cNvSpPr/>
            <p:nvPr/>
          </p:nvSpPr>
          <p:spPr>
            <a:xfrm>
              <a:off x="9968356" y="5316473"/>
              <a:ext cx="76772" cy="54864"/>
            </a:xfrm>
            <a:custGeom>
              <a:avLst/>
              <a:gdLst>
                <a:gd name="connsiteX0" fmla="*/ 21273 w 76772"/>
                <a:gd name="connsiteY0" fmla="*/ 2730 h 54864"/>
                <a:gd name="connsiteX1" fmla="*/ 37719 w 76772"/>
                <a:gd name="connsiteY1" fmla="*/ 18161 h 54864"/>
                <a:gd name="connsiteX2" fmla="*/ 37974 w 76772"/>
                <a:gd name="connsiteY2" fmla="*/ 18161 h 54864"/>
                <a:gd name="connsiteX3" fmla="*/ 56071 w 76772"/>
                <a:gd name="connsiteY3" fmla="*/ 0 h 54864"/>
                <a:gd name="connsiteX4" fmla="*/ 76772 w 76772"/>
                <a:gd name="connsiteY4" fmla="*/ 27559 h 54864"/>
                <a:gd name="connsiteX5" fmla="*/ 62612 w 76772"/>
                <a:gd name="connsiteY5" fmla="*/ 54864 h 54864"/>
                <a:gd name="connsiteX6" fmla="*/ 57722 w 76772"/>
                <a:gd name="connsiteY6" fmla="*/ 46546 h 54864"/>
                <a:gd name="connsiteX7" fmla="*/ 67691 w 76772"/>
                <a:gd name="connsiteY7" fmla="*/ 27559 h 54864"/>
                <a:gd name="connsiteX8" fmla="*/ 55245 w 76772"/>
                <a:gd name="connsiteY8" fmla="*/ 10541 h 54864"/>
                <a:gd name="connsiteX9" fmla="*/ 43117 w 76772"/>
                <a:gd name="connsiteY9" fmla="*/ 29273 h 54864"/>
                <a:gd name="connsiteX10" fmla="*/ 42862 w 76772"/>
                <a:gd name="connsiteY10" fmla="*/ 33401 h 54864"/>
                <a:gd name="connsiteX11" fmla="*/ 33592 w 76772"/>
                <a:gd name="connsiteY11" fmla="*/ 33401 h 54864"/>
                <a:gd name="connsiteX12" fmla="*/ 33337 w 76772"/>
                <a:gd name="connsiteY12" fmla="*/ 29147 h 54864"/>
                <a:gd name="connsiteX13" fmla="*/ 22162 w 76772"/>
                <a:gd name="connsiteY13" fmla="*/ 13272 h 54864"/>
                <a:gd name="connsiteX14" fmla="*/ 9144 w 76772"/>
                <a:gd name="connsiteY14" fmla="*/ 27813 h 54864"/>
                <a:gd name="connsiteX15" fmla="*/ 19749 w 76772"/>
                <a:gd name="connsiteY15" fmla="*/ 42101 h 54864"/>
                <a:gd name="connsiteX16" fmla="*/ 23305 w 76772"/>
                <a:gd name="connsiteY16" fmla="*/ 41529 h 54864"/>
                <a:gd name="connsiteX17" fmla="*/ 24892 w 76772"/>
                <a:gd name="connsiteY17" fmla="*/ 51689 h 54864"/>
                <a:gd name="connsiteX18" fmla="*/ 19304 w 76772"/>
                <a:gd name="connsiteY18" fmla="*/ 52388 h 54864"/>
                <a:gd name="connsiteX19" fmla="*/ 0 w 76772"/>
                <a:gd name="connsiteY19" fmla="*/ 27813 h 54864"/>
                <a:gd name="connsiteX20" fmla="*/ 21399 w 76772"/>
                <a:gd name="connsiteY20" fmla="*/ 2794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2" h="54864">
                  <a:moveTo>
                    <a:pt x="21273" y="2730"/>
                  </a:moveTo>
                  <a:cubicBezTo>
                    <a:pt x="30798" y="2730"/>
                    <a:pt x="37719" y="10732"/>
                    <a:pt x="37719" y="18161"/>
                  </a:cubicBezTo>
                  <a:lnTo>
                    <a:pt x="37974" y="18161"/>
                  </a:lnTo>
                  <a:cubicBezTo>
                    <a:pt x="37974" y="10478"/>
                    <a:pt x="44069" y="0"/>
                    <a:pt x="56071" y="0"/>
                  </a:cubicBezTo>
                  <a:cubicBezTo>
                    <a:pt x="68073" y="0"/>
                    <a:pt x="76772" y="9970"/>
                    <a:pt x="76772" y="27559"/>
                  </a:cubicBezTo>
                  <a:cubicBezTo>
                    <a:pt x="76772" y="48832"/>
                    <a:pt x="62612" y="54864"/>
                    <a:pt x="62612" y="54864"/>
                  </a:cubicBezTo>
                  <a:lnTo>
                    <a:pt x="57722" y="46546"/>
                  </a:lnTo>
                  <a:cubicBezTo>
                    <a:pt x="57722" y="46546"/>
                    <a:pt x="67691" y="40513"/>
                    <a:pt x="67691" y="27559"/>
                  </a:cubicBezTo>
                  <a:cubicBezTo>
                    <a:pt x="67691" y="16701"/>
                    <a:pt x="62865" y="10604"/>
                    <a:pt x="55245" y="10541"/>
                  </a:cubicBezTo>
                  <a:cubicBezTo>
                    <a:pt x="47689" y="10414"/>
                    <a:pt x="43815" y="16828"/>
                    <a:pt x="43117" y="29273"/>
                  </a:cubicBezTo>
                  <a:lnTo>
                    <a:pt x="42862" y="33401"/>
                  </a:lnTo>
                  <a:lnTo>
                    <a:pt x="33592" y="33401"/>
                  </a:lnTo>
                  <a:lnTo>
                    <a:pt x="33337" y="29147"/>
                  </a:lnTo>
                  <a:cubicBezTo>
                    <a:pt x="32766" y="19558"/>
                    <a:pt x="29211" y="13272"/>
                    <a:pt x="22162" y="13272"/>
                  </a:cubicBezTo>
                  <a:cubicBezTo>
                    <a:pt x="14605" y="13272"/>
                    <a:pt x="9144" y="19114"/>
                    <a:pt x="9144" y="27813"/>
                  </a:cubicBezTo>
                  <a:cubicBezTo>
                    <a:pt x="9144" y="36513"/>
                    <a:pt x="13716" y="42101"/>
                    <a:pt x="19749" y="42101"/>
                  </a:cubicBezTo>
                  <a:cubicBezTo>
                    <a:pt x="21146" y="42101"/>
                    <a:pt x="22479" y="41847"/>
                    <a:pt x="23305" y="41529"/>
                  </a:cubicBezTo>
                  <a:lnTo>
                    <a:pt x="24892" y="51689"/>
                  </a:lnTo>
                  <a:cubicBezTo>
                    <a:pt x="24448" y="51943"/>
                    <a:pt x="22861" y="52388"/>
                    <a:pt x="19304" y="52388"/>
                  </a:cubicBezTo>
                  <a:cubicBezTo>
                    <a:pt x="8065" y="52388"/>
                    <a:pt x="0" y="42545"/>
                    <a:pt x="0" y="27813"/>
                  </a:cubicBezTo>
                  <a:cubicBezTo>
                    <a:pt x="0" y="13081"/>
                    <a:pt x="8573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330F9770-27BC-F76C-A500-51AF6392488B}"/>
                </a:ext>
              </a:extLst>
            </p:cNvPr>
            <p:cNvSpPr/>
            <p:nvPr/>
          </p:nvSpPr>
          <p:spPr>
            <a:xfrm>
              <a:off x="9968294" y="5214746"/>
              <a:ext cx="76517" cy="92837"/>
            </a:xfrm>
            <a:custGeom>
              <a:avLst/>
              <a:gdLst>
                <a:gd name="connsiteX0" fmla="*/ 0 w 76517"/>
                <a:gd name="connsiteY0" fmla="*/ 33719 h 92837"/>
                <a:gd name="connsiteX1" fmla="*/ 0 w 76517"/>
                <a:gd name="connsiteY1" fmla="*/ 24003 h 92837"/>
                <a:gd name="connsiteX2" fmla="*/ 76136 w 76517"/>
                <a:gd name="connsiteY2" fmla="*/ 58420 h 92837"/>
                <a:gd name="connsiteX3" fmla="*/ 76136 w 76517"/>
                <a:gd name="connsiteY3" fmla="*/ 68263 h 92837"/>
                <a:gd name="connsiteX4" fmla="*/ 0 w 76517"/>
                <a:gd name="connsiteY4" fmla="*/ 33719 h 92837"/>
                <a:gd name="connsiteX5" fmla="*/ 22034 w 76517"/>
                <a:gd name="connsiteY5" fmla="*/ 92837 h 92837"/>
                <a:gd name="connsiteX6" fmla="*/ 571 w 76517"/>
                <a:gd name="connsiteY6" fmla="*/ 73152 h 92837"/>
                <a:gd name="connsiteX7" fmla="*/ 22034 w 76517"/>
                <a:gd name="connsiteY7" fmla="*/ 53277 h 92837"/>
                <a:gd name="connsiteX8" fmla="*/ 42925 w 76517"/>
                <a:gd name="connsiteY8" fmla="*/ 73152 h 92837"/>
                <a:gd name="connsiteX9" fmla="*/ 22034 w 76517"/>
                <a:gd name="connsiteY9" fmla="*/ 92837 h 92837"/>
                <a:gd name="connsiteX10" fmla="*/ 22034 w 76517"/>
                <a:gd name="connsiteY10" fmla="*/ 62992 h 92837"/>
                <a:gd name="connsiteX11" fmla="*/ 9334 w 76517"/>
                <a:gd name="connsiteY11" fmla="*/ 73152 h 92837"/>
                <a:gd name="connsiteX12" fmla="*/ 22034 w 76517"/>
                <a:gd name="connsiteY12" fmla="*/ 83122 h 92837"/>
                <a:gd name="connsiteX13" fmla="*/ 34162 w 76517"/>
                <a:gd name="connsiteY13" fmla="*/ 73152 h 92837"/>
                <a:gd name="connsiteX14" fmla="*/ 22034 w 76517"/>
                <a:gd name="connsiteY14" fmla="*/ 62992 h 92837"/>
                <a:gd name="connsiteX15" fmla="*/ 55625 w 76517"/>
                <a:gd name="connsiteY15" fmla="*/ 39561 h 92837"/>
                <a:gd name="connsiteX16" fmla="*/ 34162 w 76517"/>
                <a:gd name="connsiteY16" fmla="*/ 19876 h 92837"/>
                <a:gd name="connsiteX17" fmla="*/ 55625 w 76517"/>
                <a:gd name="connsiteY17" fmla="*/ 0 h 92837"/>
                <a:gd name="connsiteX18" fmla="*/ 76517 w 76517"/>
                <a:gd name="connsiteY18" fmla="*/ 19876 h 92837"/>
                <a:gd name="connsiteX19" fmla="*/ 55625 w 76517"/>
                <a:gd name="connsiteY19" fmla="*/ 39561 h 92837"/>
                <a:gd name="connsiteX20" fmla="*/ 55625 w 76517"/>
                <a:gd name="connsiteY20" fmla="*/ 9716 h 92837"/>
                <a:gd name="connsiteX21" fmla="*/ 42925 w 76517"/>
                <a:gd name="connsiteY21" fmla="*/ 19876 h 92837"/>
                <a:gd name="connsiteX22" fmla="*/ 55625 w 76517"/>
                <a:gd name="connsiteY22" fmla="*/ 29845 h 92837"/>
                <a:gd name="connsiteX23" fmla="*/ 67754 w 76517"/>
                <a:gd name="connsiteY23" fmla="*/ 19876 h 92837"/>
                <a:gd name="connsiteX24" fmla="*/ 55625 w 76517"/>
                <a:gd name="connsiteY24" fmla="*/ 9716 h 9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7">
                  <a:moveTo>
                    <a:pt x="0" y="33719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9"/>
                  </a:lnTo>
                  <a:close/>
                  <a:moveTo>
                    <a:pt x="22034" y="92837"/>
                  </a:moveTo>
                  <a:cubicBezTo>
                    <a:pt x="9080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5" y="61151"/>
                    <a:pt x="42925" y="73152"/>
                  </a:cubicBezTo>
                  <a:cubicBezTo>
                    <a:pt x="42925" y="85154"/>
                    <a:pt x="34607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7" y="62992"/>
                    <a:pt x="9334" y="66993"/>
                    <a:pt x="9334" y="73152"/>
                  </a:cubicBezTo>
                  <a:cubicBezTo>
                    <a:pt x="9334" y="78994"/>
                    <a:pt x="14477" y="83122"/>
                    <a:pt x="22034" y="83122"/>
                  </a:cubicBezTo>
                  <a:cubicBezTo>
                    <a:pt x="29590" y="83122"/>
                    <a:pt x="34162" y="78994"/>
                    <a:pt x="34162" y="73152"/>
                  </a:cubicBezTo>
                  <a:cubicBezTo>
                    <a:pt x="34162" y="66993"/>
                    <a:pt x="29337" y="62992"/>
                    <a:pt x="22034" y="62992"/>
                  </a:cubicBezTo>
                  <a:close/>
                  <a:moveTo>
                    <a:pt x="55625" y="39561"/>
                  </a:moveTo>
                  <a:cubicBezTo>
                    <a:pt x="42672" y="39561"/>
                    <a:pt x="34162" y="31687"/>
                    <a:pt x="34162" y="19876"/>
                  </a:cubicBezTo>
                  <a:cubicBezTo>
                    <a:pt x="34162" y="8065"/>
                    <a:pt x="42735" y="0"/>
                    <a:pt x="55625" y="0"/>
                  </a:cubicBezTo>
                  <a:cubicBezTo>
                    <a:pt x="68516" y="0"/>
                    <a:pt x="76517" y="7874"/>
                    <a:pt x="76517" y="19876"/>
                  </a:cubicBezTo>
                  <a:cubicBezTo>
                    <a:pt x="76517" y="31877"/>
                    <a:pt x="68199" y="39561"/>
                    <a:pt x="55625" y="39561"/>
                  </a:cubicBezTo>
                  <a:close/>
                  <a:moveTo>
                    <a:pt x="55625" y="9716"/>
                  </a:moveTo>
                  <a:cubicBezTo>
                    <a:pt x="48069" y="9716"/>
                    <a:pt x="42925" y="13716"/>
                    <a:pt x="42925" y="19876"/>
                  </a:cubicBezTo>
                  <a:cubicBezTo>
                    <a:pt x="42925" y="25718"/>
                    <a:pt x="48069" y="29845"/>
                    <a:pt x="55625" y="29845"/>
                  </a:cubicBezTo>
                  <a:cubicBezTo>
                    <a:pt x="63182" y="29845"/>
                    <a:pt x="67754" y="25718"/>
                    <a:pt x="67754" y="19876"/>
                  </a:cubicBezTo>
                  <a:cubicBezTo>
                    <a:pt x="67754" y="13716"/>
                    <a:pt x="62928" y="9716"/>
                    <a:pt x="55625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830A07EB-7C57-B502-7C26-9E538F4001C8}"/>
                </a:ext>
              </a:extLst>
            </p:cNvPr>
            <p:cNvSpPr/>
            <p:nvPr/>
          </p:nvSpPr>
          <p:spPr>
            <a:xfrm>
              <a:off x="6893623" y="5570601"/>
              <a:ext cx="75438" cy="29971"/>
            </a:xfrm>
            <a:custGeom>
              <a:avLst/>
              <a:gdLst>
                <a:gd name="connsiteX0" fmla="*/ 11240 w 75438"/>
                <a:gd name="connsiteY0" fmla="*/ 10414 h 29971"/>
                <a:gd name="connsiteX1" fmla="*/ 16510 w 75438"/>
                <a:gd name="connsiteY1" fmla="*/ 29972 h 29971"/>
                <a:gd name="connsiteX2" fmla="*/ 6541 w 75438"/>
                <a:gd name="connsiteY2" fmla="*/ 29972 h 29971"/>
                <a:gd name="connsiteX3" fmla="*/ 0 w 75438"/>
                <a:gd name="connsiteY3" fmla="*/ 1397 h 29971"/>
                <a:gd name="connsiteX4" fmla="*/ 0 w 75438"/>
                <a:gd name="connsiteY4" fmla="*/ 0 h 29971"/>
                <a:gd name="connsiteX5" fmla="*/ 75438 w 75438"/>
                <a:gd name="connsiteY5" fmla="*/ 0 h 29971"/>
                <a:gd name="connsiteX6" fmla="*/ 75438 w 75438"/>
                <a:gd name="connsiteY6" fmla="*/ 10414 h 29971"/>
                <a:gd name="connsiteX7" fmla="*/ 11176 w 75438"/>
                <a:gd name="connsiteY7" fmla="*/ 10414 h 2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1">
                  <a:moveTo>
                    <a:pt x="11240" y="10414"/>
                  </a:moveTo>
                  <a:lnTo>
                    <a:pt x="16510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74F2E404-E2DF-2E6D-BA46-44157E00A253}"/>
                </a:ext>
              </a:extLst>
            </p:cNvPr>
            <p:cNvSpPr/>
            <p:nvPr/>
          </p:nvSpPr>
          <p:spPr>
            <a:xfrm>
              <a:off x="6893052" y="5499100"/>
              <a:ext cx="76834" cy="55943"/>
            </a:xfrm>
            <a:custGeom>
              <a:avLst/>
              <a:gdLst>
                <a:gd name="connsiteX0" fmla="*/ 51879 w 76834"/>
                <a:gd name="connsiteY0" fmla="*/ 64 h 55943"/>
                <a:gd name="connsiteX1" fmla="*/ 76835 w 76834"/>
                <a:gd name="connsiteY1" fmla="*/ 26226 h 55943"/>
                <a:gd name="connsiteX2" fmla="*/ 39116 w 76834"/>
                <a:gd name="connsiteY2" fmla="*/ 55943 h 55943"/>
                <a:gd name="connsiteX3" fmla="*/ 0 w 76834"/>
                <a:gd name="connsiteY3" fmla="*/ 24384 h 55943"/>
                <a:gd name="connsiteX4" fmla="*/ 8763 w 76834"/>
                <a:gd name="connsiteY4" fmla="*/ 2286 h 55943"/>
                <a:gd name="connsiteX5" fmla="*/ 15367 w 76834"/>
                <a:gd name="connsiteY5" fmla="*/ 8001 h 55943"/>
                <a:gd name="connsiteX6" fmla="*/ 9080 w 76834"/>
                <a:gd name="connsiteY6" fmla="*/ 23685 h 55943"/>
                <a:gd name="connsiteX7" fmla="*/ 38544 w 76834"/>
                <a:gd name="connsiteY7" fmla="*/ 45403 h 55943"/>
                <a:gd name="connsiteX8" fmla="*/ 40957 w 76834"/>
                <a:gd name="connsiteY8" fmla="*/ 45403 h 55943"/>
                <a:gd name="connsiteX9" fmla="*/ 41084 w 76834"/>
                <a:gd name="connsiteY9" fmla="*/ 44958 h 55943"/>
                <a:gd name="connsiteX10" fmla="*/ 27940 w 76834"/>
                <a:gd name="connsiteY10" fmla="*/ 24130 h 55943"/>
                <a:gd name="connsiteX11" fmla="*/ 51816 w 76834"/>
                <a:gd name="connsiteY11" fmla="*/ 0 h 55943"/>
                <a:gd name="connsiteX12" fmla="*/ 51879 w 76834"/>
                <a:gd name="connsiteY12" fmla="*/ 10604 h 55943"/>
                <a:gd name="connsiteX13" fmla="*/ 37274 w 76834"/>
                <a:gd name="connsiteY13" fmla="*/ 26353 h 55943"/>
                <a:gd name="connsiteX14" fmla="*/ 53022 w 76834"/>
                <a:gd name="connsiteY14" fmla="*/ 43942 h 55943"/>
                <a:gd name="connsiteX15" fmla="*/ 67628 w 76834"/>
                <a:gd name="connsiteY15" fmla="*/ 26353 h 55943"/>
                <a:gd name="connsiteX16" fmla="*/ 51879 w 76834"/>
                <a:gd name="connsiteY16" fmla="*/ 10604 h 5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4" h="55943">
                  <a:moveTo>
                    <a:pt x="51879" y="64"/>
                  </a:moveTo>
                  <a:cubicBezTo>
                    <a:pt x="66866" y="64"/>
                    <a:pt x="76835" y="10668"/>
                    <a:pt x="76835" y="26226"/>
                  </a:cubicBezTo>
                  <a:cubicBezTo>
                    <a:pt x="76835" y="43624"/>
                    <a:pt x="64135" y="55943"/>
                    <a:pt x="39116" y="55943"/>
                  </a:cubicBezTo>
                  <a:cubicBezTo>
                    <a:pt x="15684" y="55943"/>
                    <a:pt x="0" y="43371"/>
                    <a:pt x="0" y="24384"/>
                  </a:cubicBezTo>
                  <a:cubicBezTo>
                    <a:pt x="0" y="11366"/>
                    <a:pt x="5461" y="5271"/>
                    <a:pt x="8763" y="2286"/>
                  </a:cubicBezTo>
                  <a:lnTo>
                    <a:pt x="15367" y="8001"/>
                  </a:lnTo>
                  <a:cubicBezTo>
                    <a:pt x="13208" y="9842"/>
                    <a:pt x="9080" y="14415"/>
                    <a:pt x="9080" y="23685"/>
                  </a:cubicBezTo>
                  <a:cubicBezTo>
                    <a:pt x="9080" y="36640"/>
                    <a:pt x="20892" y="45403"/>
                    <a:pt x="38544" y="45403"/>
                  </a:cubicBezTo>
                  <a:lnTo>
                    <a:pt x="40957" y="45403"/>
                  </a:lnTo>
                  <a:lnTo>
                    <a:pt x="41084" y="44958"/>
                  </a:lnTo>
                  <a:cubicBezTo>
                    <a:pt x="37655" y="44386"/>
                    <a:pt x="27940" y="39370"/>
                    <a:pt x="27940" y="24130"/>
                  </a:cubicBezTo>
                  <a:cubicBezTo>
                    <a:pt x="27940" y="10414"/>
                    <a:pt x="37529" y="0"/>
                    <a:pt x="51816" y="0"/>
                  </a:cubicBezTo>
                  <a:close/>
                  <a:moveTo>
                    <a:pt x="51879" y="10604"/>
                  </a:moveTo>
                  <a:cubicBezTo>
                    <a:pt x="43053" y="10604"/>
                    <a:pt x="37274" y="16891"/>
                    <a:pt x="37274" y="26353"/>
                  </a:cubicBezTo>
                  <a:cubicBezTo>
                    <a:pt x="37274" y="36893"/>
                    <a:pt x="43688" y="43878"/>
                    <a:pt x="53022" y="43942"/>
                  </a:cubicBezTo>
                  <a:cubicBezTo>
                    <a:pt x="62484" y="41529"/>
                    <a:pt x="67628" y="36068"/>
                    <a:pt x="67628" y="26353"/>
                  </a:cubicBezTo>
                  <a:cubicBezTo>
                    <a:pt x="67628" y="16637"/>
                    <a:pt x="61341" y="10604"/>
                    <a:pt x="51879" y="10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71CAFA90-9151-0BFC-08E9-580D6889F574}"/>
                </a:ext>
              </a:extLst>
            </p:cNvPr>
            <p:cNvSpPr/>
            <p:nvPr/>
          </p:nvSpPr>
          <p:spPr>
            <a:xfrm>
              <a:off x="6956488" y="5474970"/>
              <a:ext cx="13334" cy="13334"/>
            </a:xfrm>
            <a:custGeom>
              <a:avLst/>
              <a:gdLst>
                <a:gd name="connsiteX0" fmla="*/ 0 w 13334"/>
                <a:gd name="connsiteY0" fmla="*/ 6604 h 13334"/>
                <a:gd name="connsiteX1" fmla="*/ 6731 w 13334"/>
                <a:gd name="connsiteY1" fmla="*/ 0 h 13334"/>
                <a:gd name="connsiteX2" fmla="*/ 13335 w 13334"/>
                <a:gd name="connsiteY2" fmla="*/ 6604 h 13334"/>
                <a:gd name="connsiteX3" fmla="*/ 6731 w 13334"/>
                <a:gd name="connsiteY3" fmla="*/ 13335 h 13334"/>
                <a:gd name="connsiteX4" fmla="*/ 0 w 13334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4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CF74F755-B7B5-8561-DEE7-F6399E881D9A}"/>
                </a:ext>
              </a:extLst>
            </p:cNvPr>
            <p:cNvSpPr/>
            <p:nvPr/>
          </p:nvSpPr>
          <p:spPr>
            <a:xfrm>
              <a:off x="6893116" y="5410072"/>
              <a:ext cx="76072" cy="53530"/>
            </a:xfrm>
            <a:custGeom>
              <a:avLst/>
              <a:gdLst>
                <a:gd name="connsiteX0" fmla="*/ 67246 w 76072"/>
                <a:gd name="connsiteY0" fmla="*/ 30671 h 53530"/>
                <a:gd name="connsiteX1" fmla="*/ 67246 w 76072"/>
                <a:gd name="connsiteY1" fmla="*/ 0 h 53530"/>
                <a:gd name="connsiteX2" fmla="*/ 76073 w 76072"/>
                <a:gd name="connsiteY2" fmla="*/ 0 h 53530"/>
                <a:gd name="connsiteX3" fmla="*/ 76073 w 76072"/>
                <a:gd name="connsiteY3" fmla="*/ 52705 h 53530"/>
                <a:gd name="connsiteX4" fmla="*/ 67754 w 76072"/>
                <a:gd name="connsiteY4" fmla="*/ 52705 h 53530"/>
                <a:gd name="connsiteX5" fmla="*/ 24193 w 76072"/>
                <a:gd name="connsiteY5" fmla="*/ 13018 h 53530"/>
                <a:gd name="connsiteX6" fmla="*/ 9080 w 76072"/>
                <a:gd name="connsiteY6" fmla="*/ 28130 h 53530"/>
                <a:gd name="connsiteX7" fmla="*/ 21463 w 76072"/>
                <a:gd name="connsiteY7" fmla="*/ 43243 h 53530"/>
                <a:gd name="connsiteX8" fmla="*/ 25019 w 76072"/>
                <a:gd name="connsiteY8" fmla="*/ 42672 h 53530"/>
                <a:gd name="connsiteX9" fmla="*/ 26606 w 76072"/>
                <a:gd name="connsiteY9" fmla="*/ 52832 h 53530"/>
                <a:gd name="connsiteX10" fmla="*/ 21018 w 76072"/>
                <a:gd name="connsiteY10" fmla="*/ 53530 h 53530"/>
                <a:gd name="connsiteX11" fmla="*/ 0 w 76072"/>
                <a:gd name="connsiteY11" fmla="*/ 28258 h 53530"/>
                <a:gd name="connsiteX12" fmla="*/ 23749 w 76072"/>
                <a:gd name="connsiteY12" fmla="*/ 2540 h 53530"/>
                <a:gd name="connsiteX13" fmla="*/ 63309 w 76072"/>
                <a:gd name="connsiteY13" fmla="*/ 30988 h 53530"/>
                <a:gd name="connsiteX14" fmla="*/ 67183 w 76072"/>
                <a:gd name="connsiteY14" fmla="*/ 37529 h 53530"/>
                <a:gd name="connsiteX15" fmla="*/ 67628 w 76072"/>
                <a:gd name="connsiteY15" fmla="*/ 37274 h 53530"/>
                <a:gd name="connsiteX16" fmla="*/ 67310 w 76072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72" h="53530">
                  <a:moveTo>
                    <a:pt x="67246" y="30671"/>
                  </a:moveTo>
                  <a:lnTo>
                    <a:pt x="67246" y="0"/>
                  </a:lnTo>
                  <a:lnTo>
                    <a:pt x="76073" y="0"/>
                  </a:lnTo>
                  <a:lnTo>
                    <a:pt x="76073" y="52705"/>
                  </a:lnTo>
                  <a:lnTo>
                    <a:pt x="67754" y="52705"/>
                  </a:lnTo>
                  <a:cubicBezTo>
                    <a:pt x="54928" y="34861"/>
                    <a:pt x="44005" y="13018"/>
                    <a:pt x="24193" y="13018"/>
                  </a:cubicBezTo>
                  <a:cubicBezTo>
                    <a:pt x="14922" y="13018"/>
                    <a:pt x="9080" y="19050"/>
                    <a:pt x="9080" y="28130"/>
                  </a:cubicBezTo>
                  <a:cubicBezTo>
                    <a:pt x="9080" y="37211"/>
                    <a:pt x="13970" y="43243"/>
                    <a:pt x="21463" y="43243"/>
                  </a:cubicBezTo>
                  <a:cubicBezTo>
                    <a:pt x="22796" y="43243"/>
                    <a:pt x="24193" y="42990"/>
                    <a:pt x="25019" y="42672"/>
                  </a:cubicBezTo>
                  <a:lnTo>
                    <a:pt x="26606" y="52832"/>
                  </a:lnTo>
                  <a:cubicBezTo>
                    <a:pt x="26162" y="53086"/>
                    <a:pt x="24574" y="53530"/>
                    <a:pt x="21018" y="53530"/>
                  </a:cubicBezTo>
                  <a:cubicBezTo>
                    <a:pt x="8445" y="53530"/>
                    <a:pt x="0" y="43243"/>
                    <a:pt x="0" y="28258"/>
                  </a:cubicBezTo>
                  <a:cubicBezTo>
                    <a:pt x="0" y="13272"/>
                    <a:pt x="9461" y="2540"/>
                    <a:pt x="23749" y="2540"/>
                  </a:cubicBezTo>
                  <a:cubicBezTo>
                    <a:pt x="40195" y="2540"/>
                    <a:pt x="53149" y="16256"/>
                    <a:pt x="63309" y="30988"/>
                  </a:cubicBezTo>
                  <a:cubicBezTo>
                    <a:pt x="64643" y="32957"/>
                    <a:pt x="66739" y="36386"/>
                    <a:pt x="67183" y="37529"/>
                  </a:cubicBezTo>
                  <a:lnTo>
                    <a:pt x="67628" y="37274"/>
                  </a:lnTo>
                  <a:cubicBezTo>
                    <a:pt x="67501" y="36386"/>
                    <a:pt x="67310" y="33718"/>
                    <a:pt x="67310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38636388-E662-B50B-1BCA-88DC7AAEEDCD}"/>
                </a:ext>
              </a:extLst>
            </p:cNvPr>
            <p:cNvSpPr/>
            <p:nvPr/>
          </p:nvSpPr>
          <p:spPr>
            <a:xfrm>
              <a:off x="6893116" y="5346446"/>
              <a:ext cx="76771" cy="54863"/>
            </a:xfrm>
            <a:custGeom>
              <a:avLst/>
              <a:gdLst>
                <a:gd name="connsiteX0" fmla="*/ 21272 w 76771"/>
                <a:gd name="connsiteY0" fmla="*/ 2730 h 54863"/>
                <a:gd name="connsiteX1" fmla="*/ 37719 w 76771"/>
                <a:gd name="connsiteY1" fmla="*/ 18161 h 54863"/>
                <a:gd name="connsiteX2" fmla="*/ 37973 w 76771"/>
                <a:gd name="connsiteY2" fmla="*/ 18161 h 54863"/>
                <a:gd name="connsiteX3" fmla="*/ 56070 w 76771"/>
                <a:gd name="connsiteY3" fmla="*/ 0 h 54863"/>
                <a:gd name="connsiteX4" fmla="*/ 76771 w 76771"/>
                <a:gd name="connsiteY4" fmla="*/ 27559 h 54863"/>
                <a:gd name="connsiteX5" fmla="*/ 62611 w 76771"/>
                <a:gd name="connsiteY5" fmla="*/ 54864 h 54863"/>
                <a:gd name="connsiteX6" fmla="*/ 57721 w 76771"/>
                <a:gd name="connsiteY6" fmla="*/ 46545 h 54863"/>
                <a:gd name="connsiteX7" fmla="*/ 67690 w 76771"/>
                <a:gd name="connsiteY7" fmla="*/ 27559 h 54863"/>
                <a:gd name="connsiteX8" fmla="*/ 55245 w 76771"/>
                <a:gd name="connsiteY8" fmla="*/ 10541 h 54863"/>
                <a:gd name="connsiteX9" fmla="*/ 43116 w 76771"/>
                <a:gd name="connsiteY9" fmla="*/ 29273 h 54863"/>
                <a:gd name="connsiteX10" fmla="*/ 42862 w 76771"/>
                <a:gd name="connsiteY10" fmla="*/ 33401 h 54863"/>
                <a:gd name="connsiteX11" fmla="*/ 33591 w 76771"/>
                <a:gd name="connsiteY11" fmla="*/ 33401 h 54863"/>
                <a:gd name="connsiteX12" fmla="*/ 33337 w 76771"/>
                <a:gd name="connsiteY12" fmla="*/ 29146 h 54863"/>
                <a:gd name="connsiteX13" fmla="*/ 22161 w 76771"/>
                <a:gd name="connsiteY13" fmla="*/ 13271 h 54863"/>
                <a:gd name="connsiteX14" fmla="*/ 9144 w 76771"/>
                <a:gd name="connsiteY14" fmla="*/ 27813 h 54863"/>
                <a:gd name="connsiteX15" fmla="*/ 19748 w 76771"/>
                <a:gd name="connsiteY15" fmla="*/ 42101 h 54863"/>
                <a:gd name="connsiteX16" fmla="*/ 23304 w 76771"/>
                <a:gd name="connsiteY16" fmla="*/ 41529 h 54863"/>
                <a:gd name="connsiteX17" fmla="*/ 24892 w 76771"/>
                <a:gd name="connsiteY17" fmla="*/ 51689 h 54863"/>
                <a:gd name="connsiteX18" fmla="*/ 19303 w 76771"/>
                <a:gd name="connsiteY18" fmla="*/ 52388 h 54863"/>
                <a:gd name="connsiteX19" fmla="*/ 0 w 76771"/>
                <a:gd name="connsiteY19" fmla="*/ 27813 h 54863"/>
                <a:gd name="connsiteX20" fmla="*/ 21399 w 76771"/>
                <a:gd name="connsiteY20" fmla="*/ 2794 h 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1" h="54863">
                  <a:moveTo>
                    <a:pt x="21272" y="2730"/>
                  </a:moveTo>
                  <a:cubicBezTo>
                    <a:pt x="30797" y="2730"/>
                    <a:pt x="37719" y="10732"/>
                    <a:pt x="37719" y="18161"/>
                  </a:cubicBezTo>
                  <a:lnTo>
                    <a:pt x="37973" y="18161"/>
                  </a:lnTo>
                  <a:cubicBezTo>
                    <a:pt x="37973" y="10477"/>
                    <a:pt x="44069" y="0"/>
                    <a:pt x="56070" y="0"/>
                  </a:cubicBezTo>
                  <a:cubicBezTo>
                    <a:pt x="68072" y="0"/>
                    <a:pt x="76771" y="9970"/>
                    <a:pt x="76771" y="27559"/>
                  </a:cubicBezTo>
                  <a:cubicBezTo>
                    <a:pt x="76771" y="48832"/>
                    <a:pt x="62611" y="54864"/>
                    <a:pt x="62611" y="54864"/>
                  </a:cubicBezTo>
                  <a:lnTo>
                    <a:pt x="57721" y="46545"/>
                  </a:lnTo>
                  <a:cubicBezTo>
                    <a:pt x="57721" y="46545"/>
                    <a:pt x="67690" y="40449"/>
                    <a:pt x="67690" y="27559"/>
                  </a:cubicBezTo>
                  <a:cubicBezTo>
                    <a:pt x="67690" y="16701"/>
                    <a:pt x="62865" y="10668"/>
                    <a:pt x="55245" y="10541"/>
                  </a:cubicBezTo>
                  <a:cubicBezTo>
                    <a:pt x="47689" y="10414"/>
                    <a:pt x="43815" y="16827"/>
                    <a:pt x="43116" y="29273"/>
                  </a:cubicBezTo>
                  <a:lnTo>
                    <a:pt x="42862" y="33401"/>
                  </a:lnTo>
                  <a:lnTo>
                    <a:pt x="33591" y="33401"/>
                  </a:lnTo>
                  <a:lnTo>
                    <a:pt x="33337" y="29146"/>
                  </a:lnTo>
                  <a:cubicBezTo>
                    <a:pt x="32765" y="19558"/>
                    <a:pt x="29210" y="13271"/>
                    <a:pt x="22161" y="13271"/>
                  </a:cubicBezTo>
                  <a:cubicBezTo>
                    <a:pt x="14605" y="13271"/>
                    <a:pt x="9144" y="19113"/>
                    <a:pt x="9144" y="27813"/>
                  </a:cubicBezTo>
                  <a:cubicBezTo>
                    <a:pt x="9144" y="36513"/>
                    <a:pt x="13715" y="42101"/>
                    <a:pt x="19748" y="42101"/>
                  </a:cubicBezTo>
                  <a:cubicBezTo>
                    <a:pt x="21145" y="42101"/>
                    <a:pt x="22478" y="41846"/>
                    <a:pt x="23304" y="41529"/>
                  </a:cubicBezTo>
                  <a:lnTo>
                    <a:pt x="24892" y="51689"/>
                  </a:lnTo>
                  <a:cubicBezTo>
                    <a:pt x="24447" y="51943"/>
                    <a:pt x="22860" y="52388"/>
                    <a:pt x="19303" y="52388"/>
                  </a:cubicBezTo>
                  <a:cubicBezTo>
                    <a:pt x="8065" y="52388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F0596287-4406-D4BB-1E1D-11758452CAFB}"/>
                </a:ext>
              </a:extLst>
            </p:cNvPr>
            <p:cNvSpPr/>
            <p:nvPr/>
          </p:nvSpPr>
          <p:spPr>
            <a:xfrm>
              <a:off x="6892988" y="5244719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2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163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080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3"/>
                    <a:pt x="34607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2"/>
                    <a:pt x="9334" y="73152"/>
                  </a:cubicBezTo>
                  <a:cubicBezTo>
                    <a:pt x="9334" y="78994"/>
                    <a:pt x="14478" y="83122"/>
                    <a:pt x="22034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163" y="31686"/>
                    <a:pt x="34163" y="19876"/>
                  </a:cubicBezTo>
                  <a:cubicBezTo>
                    <a:pt x="34163" y="8065"/>
                    <a:pt x="42735" y="0"/>
                    <a:pt x="55626" y="0"/>
                  </a:cubicBezTo>
                  <a:cubicBezTo>
                    <a:pt x="68517" y="0"/>
                    <a:pt x="76518" y="7874"/>
                    <a:pt x="76518" y="19876"/>
                  </a:cubicBezTo>
                  <a:cubicBezTo>
                    <a:pt x="76518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69" y="9715"/>
                    <a:pt x="42926" y="13716"/>
                    <a:pt x="42926" y="19876"/>
                  </a:cubicBezTo>
                  <a:cubicBezTo>
                    <a:pt x="42926" y="25717"/>
                    <a:pt x="48069" y="29845"/>
                    <a:pt x="55626" y="29845"/>
                  </a:cubicBezTo>
                  <a:cubicBezTo>
                    <a:pt x="63182" y="29845"/>
                    <a:pt x="67755" y="25717"/>
                    <a:pt x="67755" y="19876"/>
                  </a:cubicBezTo>
                  <a:cubicBezTo>
                    <a:pt x="67755" y="13716"/>
                    <a:pt x="62929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9F8A6622-394C-1004-9526-A97CC21923B8}"/>
                </a:ext>
              </a:extLst>
            </p:cNvPr>
            <p:cNvSpPr/>
            <p:nvPr/>
          </p:nvSpPr>
          <p:spPr>
            <a:xfrm>
              <a:off x="8433435" y="5562091"/>
              <a:ext cx="75438" cy="29972"/>
            </a:xfrm>
            <a:custGeom>
              <a:avLst/>
              <a:gdLst>
                <a:gd name="connsiteX0" fmla="*/ 11240 w 75438"/>
                <a:gd name="connsiteY0" fmla="*/ 10414 h 29972"/>
                <a:gd name="connsiteX1" fmla="*/ 16510 w 75438"/>
                <a:gd name="connsiteY1" fmla="*/ 29972 h 29972"/>
                <a:gd name="connsiteX2" fmla="*/ 6541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6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40" y="10414"/>
                  </a:moveTo>
                  <a:lnTo>
                    <a:pt x="16510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C4E2B96A-8297-A6A0-1089-F065C9A851D4}"/>
                </a:ext>
              </a:extLst>
            </p:cNvPr>
            <p:cNvSpPr/>
            <p:nvPr/>
          </p:nvSpPr>
          <p:spPr>
            <a:xfrm>
              <a:off x="8433498" y="5497829"/>
              <a:ext cx="75438" cy="50863"/>
            </a:xfrm>
            <a:custGeom>
              <a:avLst/>
              <a:gdLst>
                <a:gd name="connsiteX0" fmla="*/ 8763 w 75438"/>
                <a:gd name="connsiteY0" fmla="*/ 64 h 50863"/>
                <a:gd name="connsiteX1" fmla="*/ 75438 w 75438"/>
                <a:gd name="connsiteY1" fmla="*/ 29083 h 50863"/>
                <a:gd name="connsiteX2" fmla="*/ 75438 w 75438"/>
                <a:gd name="connsiteY2" fmla="*/ 39815 h 50863"/>
                <a:gd name="connsiteX3" fmla="*/ 14732 w 75438"/>
                <a:gd name="connsiteY3" fmla="*/ 12573 h 50863"/>
                <a:gd name="connsiteX4" fmla="*/ 8890 w 75438"/>
                <a:gd name="connsiteY4" fmla="*/ 9716 h 50863"/>
                <a:gd name="connsiteX5" fmla="*/ 8572 w 75438"/>
                <a:gd name="connsiteY5" fmla="*/ 9970 h 50863"/>
                <a:gd name="connsiteX6" fmla="*/ 8827 w 75438"/>
                <a:gd name="connsiteY6" fmla="*/ 16701 h 50863"/>
                <a:gd name="connsiteX7" fmla="*/ 8827 w 75438"/>
                <a:gd name="connsiteY7" fmla="*/ 41592 h 50863"/>
                <a:gd name="connsiteX8" fmla="*/ 19241 w 75438"/>
                <a:gd name="connsiteY8" fmla="*/ 41592 h 50863"/>
                <a:gd name="connsiteX9" fmla="*/ 19241 w 75438"/>
                <a:gd name="connsiteY9" fmla="*/ 50864 h 50863"/>
                <a:gd name="connsiteX10" fmla="*/ 0 w 75438"/>
                <a:gd name="connsiteY10" fmla="*/ 50864 h 50863"/>
                <a:gd name="connsiteX11" fmla="*/ 0 w 75438"/>
                <a:gd name="connsiteY11" fmla="*/ 0 h 50863"/>
                <a:gd name="connsiteX12" fmla="*/ 8827 w 75438"/>
                <a:gd name="connsiteY12" fmla="*/ 0 h 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38" h="50863">
                  <a:moveTo>
                    <a:pt x="8763" y="64"/>
                  </a:moveTo>
                  <a:lnTo>
                    <a:pt x="75438" y="29083"/>
                  </a:lnTo>
                  <a:lnTo>
                    <a:pt x="75438" y="39815"/>
                  </a:lnTo>
                  <a:lnTo>
                    <a:pt x="14732" y="12573"/>
                  </a:lnTo>
                  <a:cubicBezTo>
                    <a:pt x="11874" y="11303"/>
                    <a:pt x="9017" y="9842"/>
                    <a:pt x="8890" y="9716"/>
                  </a:cubicBezTo>
                  <a:lnTo>
                    <a:pt x="8572" y="9970"/>
                  </a:lnTo>
                  <a:cubicBezTo>
                    <a:pt x="8699" y="10986"/>
                    <a:pt x="8827" y="13526"/>
                    <a:pt x="8827" y="16701"/>
                  </a:cubicBezTo>
                  <a:lnTo>
                    <a:pt x="8827" y="41592"/>
                  </a:lnTo>
                  <a:lnTo>
                    <a:pt x="19241" y="41592"/>
                  </a:lnTo>
                  <a:lnTo>
                    <a:pt x="19241" y="50864"/>
                  </a:lnTo>
                  <a:lnTo>
                    <a:pt x="0" y="50864"/>
                  </a:lnTo>
                  <a:lnTo>
                    <a:pt x="0" y="0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9B2802E3-DF85-AF0D-551D-757056370875}"/>
                </a:ext>
              </a:extLst>
            </p:cNvPr>
            <p:cNvSpPr/>
            <p:nvPr/>
          </p:nvSpPr>
          <p:spPr>
            <a:xfrm>
              <a:off x="8496173" y="5483288"/>
              <a:ext cx="13334" cy="13334"/>
            </a:xfrm>
            <a:custGeom>
              <a:avLst/>
              <a:gdLst>
                <a:gd name="connsiteX0" fmla="*/ 0 w 13334"/>
                <a:gd name="connsiteY0" fmla="*/ 6604 h 13334"/>
                <a:gd name="connsiteX1" fmla="*/ 6731 w 13334"/>
                <a:gd name="connsiteY1" fmla="*/ 0 h 13334"/>
                <a:gd name="connsiteX2" fmla="*/ 13335 w 13334"/>
                <a:gd name="connsiteY2" fmla="*/ 6604 h 13334"/>
                <a:gd name="connsiteX3" fmla="*/ 6731 w 13334"/>
                <a:gd name="connsiteY3" fmla="*/ 13335 h 13334"/>
                <a:gd name="connsiteX4" fmla="*/ 0 w 13334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4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6EE7764F-B431-AE49-5104-6A0CB5DCA5E8}"/>
                </a:ext>
              </a:extLst>
            </p:cNvPr>
            <p:cNvSpPr/>
            <p:nvPr/>
          </p:nvSpPr>
          <p:spPr>
            <a:xfrm>
              <a:off x="8433435" y="5418010"/>
              <a:ext cx="76136" cy="55562"/>
            </a:xfrm>
            <a:custGeom>
              <a:avLst/>
              <a:gdLst>
                <a:gd name="connsiteX0" fmla="*/ 0 w 76136"/>
                <a:gd name="connsiteY0" fmla="*/ 5017 h 55562"/>
                <a:gd name="connsiteX1" fmla="*/ 8827 w 76136"/>
                <a:gd name="connsiteY1" fmla="*/ 5017 h 55562"/>
                <a:gd name="connsiteX2" fmla="*/ 8827 w 76136"/>
                <a:gd name="connsiteY2" fmla="*/ 39116 h 55562"/>
                <a:gd name="connsiteX3" fmla="*/ 30290 w 76136"/>
                <a:gd name="connsiteY3" fmla="*/ 41148 h 55562"/>
                <a:gd name="connsiteX4" fmla="*/ 30544 w 76136"/>
                <a:gd name="connsiteY4" fmla="*/ 40830 h 55562"/>
                <a:gd name="connsiteX5" fmla="*/ 25147 w 76136"/>
                <a:gd name="connsiteY5" fmla="*/ 25718 h 55562"/>
                <a:gd name="connsiteX6" fmla="*/ 50547 w 76136"/>
                <a:gd name="connsiteY6" fmla="*/ 0 h 55562"/>
                <a:gd name="connsiteX7" fmla="*/ 76136 w 76136"/>
                <a:gd name="connsiteY7" fmla="*/ 28702 h 55562"/>
                <a:gd name="connsiteX8" fmla="*/ 62421 w 76136"/>
                <a:gd name="connsiteY8" fmla="*/ 55563 h 55562"/>
                <a:gd name="connsiteX9" fmla="*/ 56897 w 76136"/>
                <a:gd name="connsiteY9" fmla="*/ 46990 h 55562"/>
                <a:gd name="connsiteX10" fmla="*/ 66993 w 76136"/>
                <a:gd name="connsiteY10" fmla="*/ 28702 h 55562"/>
                <a:gd name="connsiteX11" fmla="*/ 50547 w 76136"/>
                <a:gd name="connsiteY11" fmla="*/ 10541 h 55562"/>
                <a:gd name="connsiteX12" fmla="*/ 34417 w 76136"/>
                <a:gd name="connsiteY12" fmla="*/ 27496 h 55562"/>
                <a:gd name="connsiteX13" fmla="*/ 40132 w 76136"/>
                <a:gd name="connsiteY13" fmla="*/ 41085 h 55562"/>
                <a:gd name="connsiteX14" fmla="*/ 40132 w 76136"/>
                <a:gd name="connsiteY14" fmla="*/ 51372 h 55562"/>
                <a:gd name="connsiteX15" fmla="*/ 0 w 76136"/>
                <a:gd name="connsiteY15" fmla="*/ 48197 h 55562"/>
                <a:gd name="connsiteX16" fmla="*/ 0 w 76136"/>
                <a:gd name="connsiteY16" fmla="*/ 5080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5562">
                  <a:moveTo>
                    <a:pt x="0" y="5017"/>
                  </a:moveTo>
                  <a:lnTo>
                    <a:pt x="8827" y="5017"/>
                  </a:lnTo>
                  <a:lnTo>
                    <a:pt x="8827" y="39116"/>
                  </a:lnTo>
                  <a:lnTo>
                    <a:pt x="30290" y="41148"/>
                  </a:lnTo>
                  <a:lnTo>
                    <a:pt x="30544" y="40830"/>
                  </a:lnTo>
                  <a:cubicBezTo>
                    <a:pt x="27686" y="38100"/>
                    <a:pt x="25147" y="32576"/>
                    <a:pt x="25147" y="25718"/>
                  </a:cubicBezTo>
                  <a:cubicBezTo>
                    <a:pt x="25147" y="10287"/>
                    <a:pt x="35560" y="0"/>
                    <a:pt x="50547" y="0"/>
                  </a:cubicBezTo>
                  <a:cubicBezTo>
                    <a:pt x="65532" y="0"/>
                    <a:pt x="76136" y="11874"/>
                    <a:pt x="76136" y="28702"/>
                  </a:cubicBezTo>
                  <a:cubicBezTo>
                    <a:pt x="76136" y="47816"/>
                    <a:pt x="62421" y="55563"/>
                    <a:pt x="62421" y="55563"/>
                  </a:cubicBezTo>
                  <a:lnTo>
                    <a:pt x="56897" y="46990"/>
                  </a:lnTo>
                  <a:cubicBezTo>
                    <a:pt x="56897" y="46990"/>
                    <a:pt x="66993" y="41021"/>
                    <a:pt x="66993" y="28702"/>
                  </a:cubicBezTo>
                  <a:cubicBezTo>
                    <a:pt x="66993" y="18288"/>
                    <a:pt x="60452" y="10541"/>
                    <a:pt x="50547" y="10541"/>
                  </a:cubicBezTo>
                  <a:cubicBezTo>
                    <a:pt x="40640" y="10541"/>
                    <a:pt x="34417" y="17399"/>
                    <a:pt x="34417" y="27496"/>
                  </a:cubicBezTo>
                  <a:cubicBezTo>
                    <a:pt x="34417" y="36513"/>
                    <a:pt x="40132" y="41085"/>
                    <a:pt x="40132" y="41085"/>
                  </a:cubicBezTo>
                  <a:lnTo>
                    <a:pt x="40132" y="51372"/>
                  </a:lnTo>
                  <a:lnTo>
                    <a:pt x="0" y="48197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A8F4ADB6-4767-2D9E-9950-EF3BA86208B0}"/>
                </a:ext>
              </a:extLst>
            </p:cNvPr>
            <p:cNvSpPr/>
            <p:nvPr/>
          </p:nvSpPr>
          <p:spPr>
            <a:xfrm>
              <a:off x="8432736" y="5347970"/>
              <a:ext cx="76834" cy="59499"/>
            </a:xfrm>
            <a:custGeom>
              <a:avLst/>
              <a:gdLst>
                <a:gd name="connsiteX0" fmla="*/ 38545 w 76834"/>
                <a:gd name="connsiteY0" fmla="*/ 59499 h 59499"/>
                <a:gd name="connsiteX1" fmla="*/ 0 w 76834"/>
                <a:gd name="connsiteY1" fmla="*/ 29972 h 59499"/>
                <a:gd name="connsiteX2" fmla="*/ 38545 w 76834"/>
                <a:gd name="connsiteY2" fmla="*/ 0 h 59499"/>
                <a:gd name="connsiteX3" fmla="*/ 76835 w 76834"/>
                <a:gd name="connsiteY3" fmla="*/ 29972 h 59499"/>
                <a:gd name="connsiteX4" fmla="*/ 38545 w 76834"/>
                <a:gd name="connsiteY4" fmla="*/ 59499 h 59499"/>
                <a:gd name="connsiteX5" fmla="*/ 38545 w 76834"/>
                <a:gd name="connsiteY5" fmla="*/ 10541 h 59499"/>
                <a:gd name="connsiteX6" fmla="*/ 9144 w 76834"/>
                <a:gd name="connsiteY6" fmla="*/ 29972 h 59499"/>
                <a:gd name="connsiteX7" fmla="*/ 38545 w 76834"/>
                <a:gd name="connsiteY7" fmla="*/ 48958 h 59499"/>
                <a:gd name="connsiteX8" fmla="*/ 67691 w 76834"/>
                <a:gd name="connsiteY8" fmla="*/ 29972 h 59499"/>
                <a:gd name="connsiteX9" fmla="*/ 38545 w 76834"/>
                <a:gd name="connsiteY9" fmla="*/ 10541 h 5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834" h="59499">
                  <a:moveTo>
                    <a:pt x="38545" y="59499"/>
                  </a:moveTo>
                  <a:cubicBezTo>
                    <a:pt x="13843" y="59499"/>
                    <a:pt x="0" y="48895"/>
                    <a:pt x="0" y="29972"/>
                  </a:cubicBezTo>
                  <a:cubicBezTo>
                    <a:pt x="0" y="11049"/>
                    <a:pt x="13843" y="0"/>
                    <a:pt x="38545" y="0"/>
                  </a:cubicBezTo>
                  <a:cubicBezTo>
                    <a:pt x="63246" y="0"/>
                    <a:pt x="76835" y="10732"/>
                    <a:pt x="76835" y="29972"/>
                  </a:cubicBezTo>
                  <a:cubicBezTo>
                    <a:pt x="76835" y="49213"/>
                    <a:pt x="62992" y="59499"/>
                    <a:pt x="38545" y="59499"/>
                  </a:cubicBezTo>
                  <a:close/>
                  <a:moveTo>
                    <a:pt x="38545" y="10541"/>
                  </a:moveTo>
                  <a:cubicBezTo>
                    <a:pt x="19685" y="10541"/>
                    <a:pt x="9144" y="17653"/>
                    <a:pt x="9144" y="29972"/>
                  </a:cubicBezTo>
                  <a:cubicBezTo>
                    <a:pt x="9144" y="42291"/>
                    <a:pt x="19685" y="48958"/>
                    <a:pt x="38545" y="48958"/>
                  </a:cubicBezTo>
                  <a:cubicBezTo>
                    <a:pt x="57404" y="48958"/>
                    <a:pt x="67691" y="42101"/>
                    <a:pt x="67691" y="29972"/>
                  </a:cubicBezTo>
                  <a:cubicBezTo>
                    <a:pt x="67691" y="17843"/>
                    <a:pt x="57277" y="10541"/>
                    <a:pt x="38545" y="1054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6D3FE694-D279-133C-BA8D-9B2F47382A1A}"/>
                </a:ext>
              </a:extLst>
            </p:cNvPr>
            <p:cNvSpPr/>
            <p:nvPr/>
          </p:nvSpPr>
          <p:spPr>
            <a:xfrm>
              <a:off x="8432736" y="5245861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2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6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6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7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2"/>
                    <a:pt x="9334" y="73152"/>
                  </a:cubicBezTo>
                  <a:cubicBezTo>
                    <a:pt x="9334" y="78994"/>
                    <a:pt x="14478" y="83122"/>
                    <a:pt x="22034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199" y="39560"/>
                    <a:pt x="55626" y="39560"/>
                  </a:cubicBezTo>
                  <a:close/>
                  <a:moveTo>
                    <a:pt x="55626" y="9716"/>
                  </a:moveTo>
                  <a:cubicBezTo>
                    <a:pt x="48070" y="9716"/>
                    <a:pt x="42926" y="13716"/>
                    <a:pt x="42926" y="19876"/>
                  </a:cubicBezTo>
                  <a:cubicBezTo>
                    <a:pt x="42926" y="25717"/>
                    <a:pt x="48070" y="29845"/>
                    <a:pt x="55626" y="29845"/>
                  </a:cubicBezTo>
                  <a:cubicBezTo>
                    <a:pt x="63182" y="29845"/>
                    <a:pt x="67755" y="25717"/>
                    <a:pt x="67755" y="19876"/>
                  </a:cubicBezTo>
                  <a:cubicBezTo>
                    <a:pt x="67755" y="13716"/>
                    <a:pt x="62929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BA9F04F7-AD81-3F6F-BA04-496D661C7A10}"/>
              </a:ext>
            </a:extLst>
          </p:cNvPr>
          <p:cNvGrpSpPr/>
          <p:nvPr/>
        </p:nvGrpSpPr>
        <p:grpSpPr>
          <a:xfrm>
            <a:off x="4228021" y="5272532"/>
            <a:ext cx="6227444" cy="388746"/>
            <a:chOff x="4228021" y="5272532"/>
            <a:chExt cx="6227444" cy="388746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23EBEFF-E74E-4E44-EE34-399BDDD4211B}"/>
                </a:ext>
              </a:extLst>
            </p:cNvPr>
            <p:cNvSpPr/>
            <p:nvPr/>
          </p:nvSpPr>
          <p:spPr>
            <a:xfrm>
              <a:off x="4228783" y="5557075"/>
              <a:ext cx="75438" cy="50863"/>
            </a:xfrm>
            <a:custGeom>
              <a:avLst/>
              <a:gdLst>
                <a:gd name="connsiteX0" fmla="*/ 8763 w 75438"/>
                <a:gd name="connsiteY0" fmla="*/ 0 h 50863"/>
                <a:gd name="connsiteX1" fmla="*/ 75438 w 75438"/>
                <a:gd name="connsiteY1" fmla="*/ 29020 h 50863"/>
                <a:gd name="connsiteX2" fmla="*/ 75438 w 75438"/>
                <a:gd name="connsiteY2" fmla="*/ 39751 h 50863"/>
                <a:gd name="connsiteX3" fmla="*/ 14732 w 75438"/>
                <a:gd name="connsiteY3" fmla="*/ 12509 h 50863"/>
                <a:gd name="connsiteX4" fmla="*/ 8890 w 75438"/>
                <a:gd name="connsiteY4" fmla="*/ 9652 h 50863"/>
                <a:gd name="connsiteX5" fmla="*/ 8572 w 75438"/>
                <a:gd name="connsiteY5" fmla="*/ 9906 h 50863"/>
                <a:gd name="connsiteX6" fmla="*/ 8827 w 75438"/>
                <a:gd name="connsiteY6" fmla="*/ 16637 h 50863"/>
                <a:gd name="connsiteX7" fmla="*/ 8827 w 75438"/>
                <a:gd name="connsiteY7" fmla="*/ 41592 h 50863"/>
                <a:gd name="connsiteX8" fmla="*/ 19240 w 75438"/>
                <a:gd name="connsiteY8" fmla="*/ 41592 h 50863"/>
                <a:gd name="connsiteX9" fmla="*/ 19240 w 75438"/>
                <a:gd name="connsiteY9" fmla="*/ 50864 h 50863"/>
                <a:gd name="connsiteX10" fmla="*/ 0 w 75438"/>
                <a:gd name="connsiteY10" fmla="*/ 50864 h 50863"/>
                <a:gd name="connsiteX11" fmla="*/ 0 w 75438"/>
                <a:gd name="connsiteY11" fmla="*/ 0 h 50863"/>
                <a:gd name="connsiteX12" fmla="*/ 8827 w 75438"/>
                <a:gd name="connsiteY12" fmla="*/ 0 h 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38" h="50863">
                  <a:moveTo>
                    <a:pt x="8763" y="0"/>
                  </a:moveTo>
                  <a:lnTo>
                    <a:pt x="75438" y="29020"/>
                  </a:lnTo>
                  <a:lnTo>
                    <a:pt x="75438" y="39751"/>
                  </a:lnTo>
                  <a:lnTo>
                    <a:pt x="14732" y="12509"/>
                  </a:lnTo>
                  <a:cubicBezTo>
                    <a:pt x="11874" y="11240"/>
                    <a:pt x="9017" y="9779"/>
                    <a:pt x="8890" y="9652"/>
                  </a:cubicBezTo>
                  <a:lnTo>
                    <a:pt x="8572" y="9906"/>
                  </a:lnTo>
                  <a:cubicBezTo>
                    <a:pt x="8699" y="10922"/>
                    <a:pt x="8827" y="13462"/>
                    <a:pt x="8827" y="16637"/>
                  </a:cubicBezTo>
                  <a:lnTo>
                    <a:pt x="8827" y="41592"/>
                  </a:lnTo>
                  <a:lnTo>
                    <a:pt x="19240" y="41592"/>
                  </a:lnTo>
                  <a:lnTo>
                    <a:pt x="19240" y="50864"/>
                  </a:lnTo>
                  <a:lnTo>
                    <a:pt x="0" y="50864"/>
                  </a:lnTo>
                  <a:lnTo>
                    <a:pt x="0" y="0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1AD597C8-C061-08F3-362F-79774AECAC82}"/>
                </a:ext>
              </a:extLst>
            </p:cNvPr>
            <p:cNvSpPr/>
            <p:nvPr/>
          </p:nvSpPr>
          <p:spPr>
            <a:xfrm>
              <a:off x="4228021" y="5491924"/>
              <a:ext cx="76898" cy="58039"/>
            </a:xfrm>
            <a:custGeom>
              <a:avLst/>
              <a:gdLst>
                <a:gd name="connsiteX0" fmla="*/ 54801 w 76898"/>
                <a:gd name="connsiteY0" fmla="*/ 0 h 58039"/>
                <a:gd name="connsiteX1" fmla="*/ 76898 w 76898"/>
                <a:gd name="connsiteY1" fmla="*/ 29020 h 58039"/>
                <a:gd name="connsiteX2" fmla="*/ 54801 w 76898"/>
                <a:gd name="connsiteY2" fmla="*/ 58039 h 58039"/>
                <a:gd name="connsiteX3" fmla="*/ 36258 w 76898"/>
                <a:gd name="connsiteY3" fmla="*/ 44323 h 58039"/>
                <a:gd name="connsiteX4" fmla="*/ 36004 w 76898"/>
                <a:gd name="connsiteY4" fmla="*/ 44323 h 58039"/>
                <a:gd name="connsiteX5" fmla="*/ 20257 w 76898"/>
                <a:gd name="connsiteY5" fmla="*/ 53911 h 58039"/>
                <a:gd name="connsiteX6" fmla="*/ 0 w 76898"/>
                <a:gd name="connsiteY6" fmla="*/ 29020 h 58039"/>
                <a:gd name="connsiteX7" fmla="*/ 20257 w 76898"/>
                <a:gd name="connsiteY7" fmla="*/ 4128 h 58039"/>
                <a:gd name="connsiteX8" fmla="*/ 36004 w 76898"/>
                <a:gd name="connsiteY8" fmla="*/ 13716 h 58039"/>
                <a:gd name="connsiteX9" fmla="*/ 36258 w 76898"/>
                <a:gd name="connsiteY9" fmla="*/ 13716 h 58039"/>
                <a:gd name="connsiteX10" fmla="*/ 54801 w 76898"/>
                <a:gd name="connsiteY10" fmla="*/ 0 h 58039"/>
                <a:gd name="connsiteX11" fmla="*/ 20383 w 76898"/>
                <a:gd name="connsiteY11" fmla="*/ 43243 h 58039"/>
                <a:gd name="connsiteX12" fmla="*/ 31814 w 76898"/>
                <a:gd name="connsiteY12" fmla="*/ 29083 h 58039"/>
                <a:gd name="connsiteX13" fmla="*/ 20383 w 76898"/>
                <a:gd name="connsiteY13" fmla="*/ 14922 h 58039"/>
                <a:gd name="connsiteX14" fmla="*/ 9080 w 76898"/>
                <a:gd name="connsiteY14" fmla="*/ 29083 h 58039"/>
                <a:gd name="connsiteX15" fmla="*/ 20383 w 76898"/>
                <a:gd name="connsiteY15" fmla="*/ 43243 h 58039"/>
                <a:gd name="connsiteX16" fmla="*/ 53658 w 76898"/>
                <a:gd name="connsiteY16" fmla="*/ 10668 h 58039"/>
                <a:gd name="connsiteX17" fmla="*/ 41084 w 76898"/>
                <a:gd name="connsiteY17" fmla="*/ 29083 h 58039"/>
                <a:gd name="connsiteX18" fmla="*/ 53658 w 76898"/>
                <a:gd name="connsiteY18" fmla="*/ 47498 h 58039"/>
                <a:gd name="connsiteX19" fmla="*/ 67818 w 76898"/>
                <a:gd name="connsiteY19" fmla="*/ 29083 h 58039"/>
                <a:gd name="connsiteX20" fmla="*/ 53658 w 76898"/>
                <a:gd name="connsiteY20" fmla="*/ 10668 h 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039">
                  <a:moveTo>
                    <a:pt x="54801" y="0"/>
                  </a:moveTo>
                  <a:cubicBezTo>
                    <a:pt x="68072" y="0"/>
                    <a:pt x="76898" y="11684"/>
                    <a:pt x="76898" y="29020"/>
                  </a:cubicBezTo>
                  <a:cubicBezTo>
                    <a:pt x="76898" y="46355"/>
                    <a:pt x="68072" y="58039"/>
                    <a:pt x="54801" y="58039"/>
                  </a:cubicBezTo>
                  <a:cubicBezTo>
                    <a:pt x="45974" y="58039"/>
                    <a:pt x="39116" y="52578"/>
                    <a:pt x="36258" y="44323"/>
                  </a:cubicBezTo>
                  <a:lnTo>
                    <a:pt x="36004" y="44323"/>
                  </a:lnTo>
                  <a:cubicBezTo>
                    <a:pt x="33972" y="49911"/>
                    <a:pt x="27686" y="53911"/>
                    <a:pt x="20257" y="53911"/>
                  </a:cubicBezTo>
                  <a:cubicBezTo>
                    <a:pt x="8509" y="53911"/>
                    <a:pt x="0" y="43942"/>
                    <a:pt x="0" y="29020"/>
                  </a:cubicBezTo>
                  <a:cubicBezTo>
                    <a:pt x="0" y="14097"/>
                    <a:pt x="8445" y="4128"/>
                    <a:pt x="20257" y="4128"/>
                  </a:cubicBezTo>
                  <a:cubicBezTo>
                    <a:pt x="27686" y="4128"/>
                    <a:pt x="33972" y="8128"/>
                    <a:pt x="36004" y="13716"/>
                  </a:cubicBezTo>
                  <a:lnTo>
                    <a:pt x="36258" y="13716"/>
                  </a:lnTo>
                  <a:cubicBezTo>
                    <a:pt x="39116" y="5461"/>
                    <a:pt x="45974" y="0"/>
                    <a:pt x="54801" y="0"/>
                  </a:cubicBezTo>
                  <a:close/>
                  <a:moveTo>
                    <a:pt x="20383" y="43243"/>
                  </a:moveTo>
                  <a:cubicBezTo>
                    <a:pt x="26924" y="43243"/>
                    <a:pt x="31814" y="37719"/>
                    <a:pt x="31814" y="29083"/>
                  </a:cubicBezTo>
                  <a:cubicBezTo>
                    <a:pt x="31814" y="20447"/>
                    <a:pt x="26924" y="14922"/>
                    <a:pt x="20383" y="14922"/>
                  </a:cubicBezTo>
                  <a:cubicBezTo>
                    <a:pt x="13208" y="14922"/>
                    <a:pt x="9080" y="20638"/>
                    <a:pt x="9080" y="29083"/>
                  </a:cubicBezTo>
                  <a:cubicBezTo>
                    <a:pt x="9080" y="37529"/>
                    <a:pt x="13208" y="43243"/>
                    <a:pt x="20383" y="43243"/>
                  </a:cubicBezTo>
                  <a:close/>
                  <a:moveTo>
                    <a:pt x="53658" y="10668"/>
                  </a:moveTo>
                  <a:cubicBezTo>
                    <a:pt x="45910" y="10668"/>
                    <a:pt x="41084" y="17971"/>
                    <a:pt x="41084" y="29083"/>
                  </a:cubicBezTo>
                  <a:cubicBezTo>
                    <a:pt x="41084" y="40196"/>
                    <a:pt x="45910" y="47498"/>
                    <a:pt x="53658" y="47498"/>
                  </a:cubicBezTo>
                  <a:cubicBezTo>
                    <a:pt x="62103" y="47498"/>
                    <a:pt x="67818" y="40196"/>
                    <a:pt x="67818" y="29083"/>
                  </a:cubicBezTo>
                  <a:cubicBezTo>
                    <a:pt x="67818" y="17971"/>
                    <a:pt x="62103" y="10668"/>
                    <a:pt x="53658" y="10668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CC82D0A-C3B9-92A6-D987-915B244C82AA}"/>
                </a:ext>
              </a:extLst>
            </p:cNvPr>
            <p:cNvSpPr/>
            <p:nvPr/>
          </p:nvSpPr>
          <p:spPr>
            <a:xfrm>
              <a:off x="4291521" y="5467413"/>
              <a:ext cx="13334" cy="13334"/>
            </a:xfrm>
            <a:custGeom>
              <a:avLst/>
              <a:gdLst>
                <a:gd name="connsiteX0" fmla="*/ 0 w 13334"/>
                <a:gd name="connsiteY0" fmla="*/ 6604 h 13334"/>
                <a:gd name="connsiteX1" fmla="*/ 6731 w 13334"/>
                <a:gd name="connsiteY1" fmla="*/ 0 h 13334"/>
                <a:gd name="connsiteX2" fmla="*/ 13335 w 13334"/>
                <a:gd name="connsiteY2" fmla="*/ 6604 h 13334"/>
                <a:gd name="connsiteX3" fmla="*/ 6731 w 13334"/>
                <a:gd name="connsiteY3" fmla="*/ 13335 h 13334"/>
                <a:gd name="connsiteX4" fmla="*/ 0 w 13334"/>
                <a:gd name="connsiteY4" fmla="*/ 6604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4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4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CA04BDDF-7DB4-90DF-8ABE-E838CC9F207F}"/>
                </a:ext>
              </a:extLst>
            </p:cNvPr>
            <p:cNvSpPr/>
            <p:nvPr/>
          </p:nvSpPr>
          <p:spPr>
            <a:xfrm>
              <a:off x="4228084" y="5402453"/>
              <a:ext cx="76771" cy="54863"/>
            </a:xfrm>
            <a:custGeom>
              <a:avLst/>
              <a:gdLst>
                <a:gd name="connsiteX0" fmla="*/ 21336 w 76771"/>
                <a:gd name="connsiteY0" fmla="*/ 2730 h 54863"/>
                <a:gd name="connsiteX1" fmla="*/ 37782 w 76771"/>
                <a:gd name="connsiteY1" fmla="*/ 18161 h 54863"/>
                <a:gd name="connsiteX2" fmla="*/ 38036 w 76771"/>
                <a:gd name="connsiteY2" fmla="*/ 18161 h 54863"/>
                <a:gd name="connsiteX3" fmla="*/ 56070 w 76771"/>
                <a:gd name="connsiteY3" fmla="*/ 0 h 54863"/>
                <a:gd name="connsiteX4" fmla="*/ 76771 w 76771"/>
                <a:gd name="connsiteY4" fmla="*/ 27559 h 54863"/>
                <a:gd name="connsiteX5" fmla="*/ 62611 w 76771"/>
                <a:gd name="connsiteY5" fmla="*/ 54864 h 54863"/>
                <a:gd name="connsiteX6" fmla="*/ 57721 w 76771"/>
                <a:gd name="connsiteY6" fmla="*/ 46545 h 54863"/>
                <a:gd name="connsiteX7" fmla="*/ 67691 w 76771"/>
                <a:gd name="connsiteY7" fmla="*/ 27559 h 54863"/>
                <a:gd name="connsiteX8" fmla="*/ 55245 w 76771"/>
                <a:gd name="connsiteY8" fmla="*/ 10541 h 54863"/>
                <a:gd name="connsiteX9" fmla="*/ 43116 w 76771"/>
                <a:gd name="connsiteY9" fmla="*/ 29273 h 54863"/>
                <a:gd name="connsiteX10" fmla="*/ 42862 w 76771"/>
                <a:gd name="connsiteY10" fmla="*/ 33401 h 54863"/>
                <a:gd name="connsiteX11" fmla="*/ 33591 w 76771"/>
                <a:gd name="connsiteY11" fmla="*/ 33401 h 54863"/>
                <a:gd name="connsiteX12" fmla="*/ 33337 w 76771"/>
                <a:gd name="connsiteY12" fmla="*/ 29146 h 54863"/>
                <a:gd name="connsiteX13" fmla="*/ 22161 w 76771"/>
                <a:gd name="connsiteY13" fmla="*/ 13271 h 54863"/>
                <a:gd name="connsiteX14" fmla="*/ 9144 w 76771"/>
                <a:gd name="connsiteY14" fmla="*/ 27813 h 54863"/>
                <a:gd name="connsiteX15" fmla="*/ 19748 w 76771"/>
                <a:gd name="connsiteY15" fmla="*/ 42100 h 54863"/>
                <a:gd name="connsiteX16" fmla="*/ 23304 w 76771"/>
                <a:gd name="connsiteY16" fmla="*/ 41529 h 54863"/>
                <a:gd name="connsiteX17" fmla="*/ 24892 w 76771"/>
                <a:gd name="connsiteY17" fmla="*/ 51689 h 54863"/>
                <a:gd name="connsiteX18" fmla="*/ 19304 w 76771"/>
                <a:gd name="connsiteY18" fmla="*/ 52388 h 54863"/>
                <a:gd name="connsiteX19" fmla="*/ 0 w 76771"/>
                <a:gd name="connsiteY19" fmla="*/ 27813 h 54863"/>
                <a:gd name="connsiteX20" fmla="*/ 21399 w 76771"/>
                <a:gd name="connsiteY20" fmla="*/ 2794 h 5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1" h="54863">
                  <a:moveTo>
                    <a:pt x="21336" y="2730"/>
                  </a:moveTo>
                  <a:cubicBezTo>
                    <a:pt x="30861" y="2730"/>
                    <a:pt x="37782" y="10731"/>
                    <a:pt x="37782" y="18161"/>
                  </a:cubicBezTo>
                  <a:lnTo>
                    <a:pt x="38036" y="18161"/>
                  </a:lnTo>
                  <a:cubicBezTo>
                    <a:pt x="38036" y="10477"/>
                    <a:pt x="44132" y="0"/>
                    <a:pt x="56070" y="0"/>
                  </a:cubicBezTo>
                  <a:cubicBezTo>
                    <a:pt x="68008" y="0"/>
                    <a:pt x="76771" y="9969"/>
                    <a:pt x="76771" y="27559"/>
                  </a:cubicBezTo>
                  <a:cubicBezTo>
                    <a:pt x="76771" y="48831"/>
                    <a:pt x="62611" y="54864"/>
                    <a:pt x="62611" y="54864"/>
                  </a:cubicBezTo>
                  <a:lnTo>
                    <a:pt x="57721" y="46545"/>
                  </a:lnTo>
                  <a:cubicBezTo>
                    <a:pt x="57721" y="46545"/>
                    <a:pt x="67691" y="40513"/>
                    <a:pt x="67691" y="27559"/>
                  </a:cubicBezTo>
                  <a:cubicBezTo>
                    <a:pt x="67691" y="16700"/>
                    <a:pt x="62865" y="10604"/>
                    <a:pt x="55245" y="10541"/>
                  </a:cubicBezTo>
                  <a:cubicBezTo>
                    <a:pt x="47688" y="10414"/>
                    <a:pt x="43815" y="16827"/>
                    <a:pt x="43116" y="29273"/>
                  </a:cubicBezTo>
                  <a:lnTo>
                    <a:pt x="42862" y="33401"/>
                  </a:lnTo>
                  <a:lnTo>
                    <a:pt x="33591" y="33401"/>
                  </a:lnTo>
                  <a:lnTo>
                    <a:pt x="33337" y="29146"/>
                  </a:lnTo>
                  <a:cubicBezTo>
                    <a:pt x="32766" y="19558"/>
                    <a:pt x="29210" y="13271"/>
                    <a:pt x="22161" y="13271"/>
                  </a:cubicBezTo>
                  <a:cubicBezTo>
                    <a:pt x="14605" y="13271"/>
                    <a:pt x="9144" y="19113"/>
                    <a:pt x="9144" y="27813"/>
                  </a:cubicBezTo>
                  <a:cubicBezTo>
                    <a:pt x="9144" y="36513"/>
                    <a:pt x="13716" y="42100"/>
                    <a:pt x="19748" y="42100"/>
                  </a:cubicBezTo>
                  <a:cubicBezTo>
                    <a:pt x="21145" y="42100"/>
                    <a:pt x="22479" y="41846"/>
                    <a:pt x="23304" y="41529"/>
                  </a:cubicBezTo>
                  <a:lnTo>
                    <a:pt x="24892" y="51689"/>
                  </a:lnTo>
                  <a:cubicBezTo>
                    <a:pt x="24447" y="51943"/>
                    <a:pt x="22860" y="52388"/>
                    <a:pt x="19304" y="52388"/>
                  </a:cubicBezTo>
                  <a:cubicBezTo>
                    <a:pt x="8128" y="52388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CD31F0F3-CF30-B7D2-003D-081057FF535D}"/>
                </a:ext>
              </a:extLst>
            </p:cNvPr>
            <p:cNvSpPr/>
            <p:nvPr/>
          </p:nvSpPr>
          <p:spPr>
            <a:xfrm>
              <a:off x="4228084" y="5300726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1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7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4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3"/>
                    <a:pt x="34607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2"/>
                    <a:pt x="9334" y="73152"/>
                  </a:cubicBezTo>
                  <a:cubicBezTo>
                    <a:pt x="9334" y="78994"/>
                    <a:pt x="14478" y="83121"/>
                    <a:pt x="22034" y="83121"/>
                  </a:cubicBezTo>
                  <a:cubicBezTo>
                    <a:pt x="29591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69" y="9715"/>
                    <a:pt x="42926" y="13716"/>
                    <a:pt x="42926" y="19876"/>
                  </a:cubicBezTo>
                  <a:cubicBezTo>
                    <a:pt x="42926" y="25717"/>
                    <a:pt x="48069" y="29845"/>
                    <a:pt x="55626" y="29845"/>
                  </a:cubicBezTo>
                  <a:cubicBezTo>
                    <a:pt x="63182" y="29845"/>
                    <a:pt x="67754" y="25717"/>
                    <a:pt x="67754" y="19876"/>
                  </a:cubicBezTo>
                  <a:cubicBezTo>
                    <a:pt x="67754" y="13716"/>
                    <a:pt x="62928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1A0A5C3-5AFD-138F-48B7-8171A3E3772F}"/>
                </a:ext>
              </a:extLst>
            </p:cNvPr>
            <p:cNvSpPr/>
            <p:nvPr/>
          </p:nvSpPr>
          <p:spPr>
            <a:xfrm>
              <a:off x="5767832" y="5599176"/>
              <a:ext cx="76771" cy="54864"/>
            </a:xfrm>
            <a:custGeom>
              <a:avLst/>
              <a:gdLst>
                <a:gd name="connsiteX0" fmla="*/ 21336 w 76771"/>
                <a:gd name="connsiteY0" fmla="*/ 2730 h 54864"/>
                <a:gd name="connsiteX1" fmla="*/ 37783 w 76771"/>
                <a:gd name="connsiteY1" fmla="*/ 18161 h 54864"/>
                <a:gd name="connsiteX2" fmla="*/ 38036 w 76771"/>
                <a:gd name="connsiteY2" fmla="*/ 18161 h 54864"/>
                <a:gd name="connsiteX3" fmla="*/ 56071 w 76771"/>
                <a:gd name="connsiteY3" fmla="*/ 0 h 54864"/>
                <a:gd name="connsiteX4" fmla="*/ 76771 w 76771"/>
                <a:gd name="connsiteY4" fmla="*/ 27559 h 54864"/>
                <a:gd name="connsiteX5" fmla="*/ 62611 w 76771"/>
                <a:gd name="connsiteY5" fmla="*/ 54864 h 54864"/>
                <a:gd name="connsiteX6" fmla="*/ 57721 w 76771"/>
                <a:gd name="connsiteY6" fmla="*/ 46546 h 54864"/>
                <a:gd name="connsiteX7" fmla="*/ 67691 w 76771"/>
                <a:gd name="connsiteY7" fmla="*/ 27559 h 54864"/>
                <a:gd name="connsiteX8" fmla="*/ 55245 w 76771"/>
                <a:gd name="connsiteY8" fmla="*/ 10541 h 54864"/>
                <a:gd name="connsiteX9" fmla="*/ 43116 w 76771"/>
                <a:gd name="connsiteY9" fmla="*/ 29273 h 54864"/>
                <a:gd name="connsiteX10" fmla="*/ 42862 w 76771"/>
                <a:gd name="connsiteY10" fmla="*/ 33401 h 54864"/>
                <a:gd name="connsiteX11" fmla="*/ 33591 w 76771"/>
                <a:gd name="connsiteY11" fmla="*/ 33401 h 54864"/>
                <a:gd name="connsiteX12" fmla="*/ 33337 w 76771"/>
                <a:gd name="connsiteY12" fmla="*/ 29146 h 54864"/>
                <a:gd name="connsiteX13" fmla="*/ 22161 w 76771"/>
                <a:gd name="connsiteY13" fmla="*/ 13271 h 54864"/>
                <a:gd name="connsiteX14" fmla="*/ 9144 w 76771"/>
                <a:gd name="connsiteY14" fmla="*/ 27813 h 54864"/>
                <a:gd name="connsiteX15" fmla="*/ 19748 w 76771"/>
                <a:gd name="connsiteY15" fmla="*/ 42101 h 54864"/>
                <a:gd name="connsiteX16" fmla="*/ 23304 w 76771"/>
                <a:gd name="connsiteY16" fmla="*/ 41529 h 54864"/>
                <a:gd name="connsiteX17" fmla="*/ 24892 w 76771"/>
                <a:gd name="connsiteY17" fmla="*/ 51689 h 54864"/>
                <a:gd name="connsiteX18" fmla="*/ 19304 w 76771"/>
                <a:gd name="connsiteY18" fmla="*/ 52388 h 54864"/>
                <a:gd name="connsiteX19" fmla="*/ 0 w 76771"/>
                <a:gd name="connsiteY19" fmla="*/ 27813 h 54864"/>
                <a:gd name="connsiteX20" fmla="*/ 21399 w 76771"/>
                <a:gd name="connsiteY20" fmla="*/ 2794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1" h="54864">
                  <a:moveTo>
                    <a:pt x="21336" y="2730"/>
                  </a:moveTo>
                  <a:cubicBezTo>
                    <a:pt x="30861" y="2730"/>
                    <a:pt x="37783" y="10732"/>
                    <a:pt x="37783" y="18161"/>
                  </a:cubicBezTo>
                  <a:lnTo>
                    <a:pt x="38036" y="18161"/>
                  </a:lnTo>
                  <a:cubicBezTo>
                    <a:pt x="38036" y="10477"/>
                    <a:pt x="44133" y="0"/>
                    <a:pt x="56071" y="0"/>
                  </a:cubicBezTo>
                  <a:cubicBezTo>
                    <a:pt x="68009" y="0"/>
                    <a:pt x="76771" y="9970"/>
                    <a:pt x="76771" y="27559"/>
                  </a:cubicBezTo>
                  <a:cubicBezTo>
                    <a:pt x="76771" y="48832"/>
                    <a:pt x="62611" y="54864"/>
                    <a:pt x="62611" y="54864"/>
                  </a:cubicBezTo>
                  <a:lnTo>
                    <a:pt x="57721" y="46546"/>
                  </a:lnTo>
                  <a:cubicBezTo>
                    <a:pt x="57721" y="46546"/>
                    <a:pt x="67691" y="40449"/>
                    <a:pt x="67691" y="27559"/>
                  </a:cubicBezTo>
                  <a:cubicBezTo>
                    <a:pt x="67691" y="16701"/>
                    <a:pt x="62865" y="10604"/>
                    <a:pt x="55245" y="10541"/>
                  </a:cubicBezTo>
                  <a:cubicBezTo>
                    <a:pt x="47689" y="10414"/>
                    <a:pt x="43815" y="16827"/>
                    <a:pt x="43116" y="29273"/>
                  </a:cubicBezTo>
                  <a:lnTo>
                    <a:pt x="42862" y="33401"/>
                  </a:lnTo>
                  <a:lnTo>
                    <a:pt x="33591" y="33401"/>
                  </a:lnTo>
                  <a:lnTo>
                    <a:pt x="33337" y="29146"/>
                  </a:lnTo>
                  <a:cubicBezTo>
                    <a:pt x="32766" y="19558"/>
                    <a:pt x="29210" y="13271"/>
                    <a:pt x="22161" y="13271"/>
                  </a:cubicBezTo>
                  <a:cubicBezTo>
                    <a:pt x="14605" y="13271"/>
                    <a:pt x="9144" y="19114"/>
                    <a:pt x="9144" y="27813"/>
                  </a:cubicBezTo>
                  <a:cubicBezTo>
                    <a:pt x="9144" y="36513"/>
                    <a:pt x="13716" y="42101"/>
                    <a:pt x="19748" y="42101"/>
                  </a:cubicBezTo>
                  <a:cubicBezTo>
                    <a:pt x="21146" y="42101"/>
                    <a:pt x="22479" y="41846"/>
                    <a:pt x="23304" y="41529"/>
                  </a:cubicBezTo>
                  <a:lnTo>
                    <a:pt x="24892" y="51689"/>
                  </a:lnTo>
                  <a:cubicBezTo>
                    <a:pt x="24447" y="51943"/>
                    <a:pt x="22860" y="52388"/>
                    <a:pt x="19304" y="52388"/>
                  </a:cubicBezTo>
                  <a:cubicBezTo>
                    <a:pt x="8128" y="52388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ADB3826-64A3-AACB-2D54-BA516E9AC674}"/>
                </a:ext>
              </a:extLst>
            </p:cNvPr>
            <p:cNvSpPr/>
            <p:nvPr/>
          </p:nvSpPr>
          <p:spPr>
            <a:xfrm>
              <a:off x="5767832" y="5534786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8 w 76136"/>
                <a:gd name="connsiteY10" fmla="*/ 53530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9 h 53530"/>
                <a:gd name="connsiteX15" fmla="*/ 67691 w 76136"/>
                <a:gd name="connsiteY15" fmla="*/ 37274 h 53530"/>
                <a:gd name="connsiteX16" fmla="*/ 67373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1"/>
                    <a:pt x="44005" y="13017"/>
                    <a:pt x="24257" y="13017"/>
                  </a:cubicBezTo>
                  <a:cubicBezTo>
                    <a:pt x="14986" y="13017"/>
                    <a:pt x="9144" y="19114"/>
                    <a:pt x="9144" y="28130"/>
                  </a:cubicBezTo>
                  <a:cubicBezTo>
                    <a:pt x="9144" y="37147"/>
                    <a:pt x="14034" y="43243"/>
                    <a:pt x="21463" y="43243"/>
                  </a:cubicBezTo>
                  <a:cubicBezTo>
                    <a:pt x="22860" y="43243"/>
                    <a:pt x="24193" y="42990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0"/>
                    <a:pt x="21018" y="53530"/>
                  </a:cubicBezTo>
                  <a:cubicBezTo>
                    <a:pt x="8446" y="53530"/>
                    <a:pt x="0" y="43243"/>
                    <a:pt x="0" y="28258"/>
                  </a:cubicBezTo>
                  <a:cubicBezTo>
                    <a:pt x="0" y="13272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5"/>
                    <a:pt x="67246" y="37529"/>
                  </a:cubicBezTo>
                  <a:lnTo>
                    <a:pt x="67691" y="37274"/>
                  </a:lnTo>
                  <a:cubicBezTo>
                    <a:pt x="67564" y="36385"/>
                    <a:pt x="67373" y="33718"/>
                    <a:pt x="67373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77E40A5-6C25-ED9A-C749-61F1459CF220}"/>
                </a:ext>
              </a:extLst>
            </p:cNvPr>
            <p:cNvSpPr/>
            <p:nvPr/>
          </p:nvSpPr>
          <p:spPr>
            <a:xfrm>
              <a:off x="5831269" y="5510847"/>
              <a:ext cx="13334" cy="13335"/>
            </a:xfrm>
            <a:custGeom>
              <a:avLst/>
              <a:gdLst>
                <a:gd name="connsiteX0" fmla="*/ 0 w 13334"/>
                <a:gd name="connsiteY0" fmla="*/ 6604 h 13335"/>
                <a:gd name="connsiteX1" fmla="*/ 6731 w 13334"/>
                <a:gd name="connsiteY1" fmla="*/ 0 h 13335"/>
                <a:gd name="connsiteX2" fmla="*/ 13335 w 13334"/>
                <a:gd name="connsiteY2" fmla="*/ 6604 h 13335"/>
                <a:gd name="connsiteX3" fmla="*/ 6731 w 13334"/>
                <a:gd name="connsiteY3" fmla="*/ 13335 h 13335"/>
                <a:gd name="connsiteX4" fmla="*/ 0 w 13334"/>
                <a:gd name="connsiteY4" fmla="*/ 6604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5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5"/>
                    <a:pt x="13335" y="6604"/>
                  </a:cubicBezTo>
                  <a:cubicBezTo>
                    <a:pt x="13335" y="10224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5480CCE7-92A5-ED45-E723-595C33704E09}"/>
                </a:ext>
              </a:extLst>
            </p:cNvPr>
            <p:cNvSpPr/>
            <p:nvPr/>
          </p:nvSpPr>
          <p:spPr>
            <a:xfrm>
              <a:off x="5767769" y="5441569"/>
              <a:ext cx="76898" cy="58039"/>
            </a:xfrm>
            <a:custGeom>
              <a:avLst/>
              <a:gdLst>
                <a:gd name="connsiteX0" fmla="*/ 54801 w 76898"/>
                <a:gd name="connsiteY0" fmla="*/ 0 h 58039"/>
                <a:gd name="connsiteX1" fmla="*/ 76898 w 76898"/>
                <a:gd name="connsiteY1" fmla="*/ 29020 h 58039"/>
                <a:gd name="connsiteX2" fmla="*/ 54801 w 76898"/>
                <a:gd name="connsiteY2" fmla="*/ 58039 h 58039"/>
                <a:gd name="connsiteX3" fmla="*/ 36259 w 76898"/>
                <a:gd name="connsiteY3" fmla="*/ 44323 h 58039"/>
                <a:gd name="connsiteX4" fmla="*/ 36004 w 76898"/>
                <a:gd name="connsiteY4" fmla="*/ 44323 h 58039"/>
                <a:gd name="connsiteX5" fmla="*/ 20257 w 76898"/>
                <a:gd name="connsiteY5" fmla="*/ 53911 h 58039"/>
                <a:gd name="connsiteX6" fmla="*/ 0 w 76898"/>
                <a:gd name="connsiteY6" fmla="*/ 29020 h 58039"/>
                <a:gd name="connsiteX7" fmla="*/ 20257 w 76898"/>
                <a:gd name="connsiteY7" fmla="*/ 4128 h 58039"/>
                <a:gd name="connsiteX8" fmla="*/ 36004 w 76898"/>
                <a:gd name="connsiteY8" fmla="*/ 13716 h 58039"/>
                <a:gd name="connsiteX9" fmla="*/ 36259 w 76898"/>
                <a:gd name="connsiteY9" fmla="*/ 13716 h 58039"/>
                <a:gd name="connsiteX10" fmla="*/ 54801 w 76898"/>
                <a:gd name="connsiteY10" fmla="*/ 0 h 58039"/>
                <a:gd name="connsiteX11" fmla="*/ 20384 w 76898"/>
                <a:gd name="connsiteY11" fmla="*/ 43243 h 58039"/>
                <a:gd name="connsiteX12" fmla="*/ 31814 w 76898"/>
                <a:gd name="connsiteY12" fmla="*/ 29083 h 58039"/>
                <a:gd name="connsiteX13" fmla="*/ 20384 w 76898"/>
                <a:gd name="connsiteY13" fmla="*/ 14922 h 58039"/>
                <a:gd name="connsiteX14" fmla="*/ 9080 w 76898"/>
                <a:gd name="connsiteY14" fmla="*/ 29083 h 58039"/>
                <a:gd name="connsiteX15" fmla="*/ 20384 w 76898"/>
                <a:gd name="connsiteY15" fmla="*/ 43243 h 58039"/>
                <a:gd name="connsiteX16" fmla="*/ 53658 w 76898"/>
                <a:gd name="connsiteY16" fmla="*/ 10668 h 58039"/>
                <a:gd name="connsiteX17" fmla="*/ 41085 w 76898"/>
                <a:gd name="connsiteY17" fmla="*/ 29083 h 58039"/>
                <a:gd name="connsiteX18" fmla="*/ 53658 w 76898"/>
                <a:gd name="connsiteY18" fmla="*/ 47498 h 58039"/>
                <a:gd name="connsiteX19" fmla="*/ 67818 w 76898"/>
                <a:gd name="connsiteY19" fmla="*/ 29083 h 58039"/>
                <a:gd name="connsiteX20" fmla="*/ 53658 w 76898"/>
                <a:gd name="connsiteY20" fmla="*/ 10668 h 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039">
                  <a:moveTo>
                    <a:pt x="54801" y="0"/>
                  </a:moveTo>
                  <a:cubicBezTo>
                    <a:pt x="68072" y="0"/>
                    <a:pt x="76898" y="11684"/>
                    <a:pt x="76898" y="29020"/>
                  </a:cubicBezTo>
                  <a:cubicBezTo>
                    <a:pt x="76898" y="46355"/>
                    <a:pt x="68072" y="58039"/>
                    <a:pt x="54801" y="58039"/>
                  </a:cubicBezTo>
                  <a:cubicBezTo>
                    <a:pt x="45974" y="58039"/>
                    <a:pt x="39116" y="52578"/>
                    <a:pt x="36259" y="44323"/>
                  </a:cubicBezTo>
                  <a:lnTo>
                    <a:pt x="36004" y="44323"/>
                  </a:lnTo>
                  <a:cubicBezTo>
                    <a:pt x="33972" y="49911"/>
                    <a:pt x="27686" y="53911"/>
                    <a:pt x="20257" y="53911"/>
                  </a:cubicBezTo>
                  <a:cubicBezTo>
                    <a:pt x="8509" y="53911"/>
                    <a:pt x="0" y="43942"/>
                    <a:pt x="0" y="29020"/>
                  </a:cubicBezTo>
                  <a:cubicBezTo>
                    <a:pt x="0" y="14097"/>
                    <a:pt x="8446" y="4128"/>
                    <a:pt x="20257" y="4128"/>
                  </a:cubicBezTo>
                  <a:cubicBezTo>
                    <a:pt x="27686" y="4128"/>
                    <a:pt x="33972" y="8128"/>
                    <a:pt x="36004" y="13716"/>
                  </a:cubicBezTo>
                  <a:lnTo>
                    <a:pt x="36259" y="13716"/>
                  </a:lnTo>
                  <a:cubicBezTo>
                    <a:pt x="39116" y="5461"/>
                    <a:pt x="45974" y="0"/>
                    <a:pt x="54801" y="0"/>
                  </a:cubicBezTo>
                  <a:close/>
                  <a:moveTo>
                    <a:pt x="20384" y="43243"/>
                  </a:moveTo>
                  <a:cubicBezTo>
                    <a:pt x="26924" y="43243"/>
                    <a:pt x="31814" y="37719"/>
                    <a:pt x="31814" y="29083"/>
                  </a:cubicBezTo>
                  <a:cubicBezTo>
                    <a:pt x="31814" y="20447"/>
                    <a:pt x="26924" y="14922"/>
                    <a:pt x="20384" y="14922"/>
                  </a:cubicBezTo>
                  <a:cubicBezTo>
                    <a:pt x="13208" y="14922"/>
                    <a:pt x="9080" y="20638"/>
                    <a:pt x="9080" y="29083"/>
                  </a:cubicBezTo>
                  <a:cubicBezTo>
                    <a:pt x="9080" y="37528"/>
                    <a:pt x="13208" y="43243"/>
                    <a:pt x="20384" y="43243"/>
                  </a:cubicBezTo>
                  <a:close/>
                  <a:moveTo>
                    <a:pt x="53658" y="10668"/>
                  </a:moveTo>
                  <a:cubicBezTo>
                    <a:pt x="45910" y="10668"/>
                    <a:pt x="41085" y="17971"/>
                    <a:pt x="41085" y="29083"/>
                  </a:cubicBezTo>
                  <a:cubicBezTo>
                    <a:pt x="41085" y="40196"/>
                    <a:pt x="45910" y="47498"/>
                    <a:pt x="53658" y="47498"/>
                  </a:cubicBezTo>
                  <a:cubicBezTo>
                    <a:pt x="62103" y="47498"/>
                    <a:pt x="67818" y="40196"/>
                    <a:pt x="67818" y="29083"/>
                  </a:cubicBezTo>
                  <a:cubicBezTo>
                    <a:pt x="67818" y="17971"/>
                    <a:pt x="62103" y="10668"/>
                    <a:pt x="53658" y="10668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63B5232D-5753-6A2B-FFB3-C6C18787117F}"/>
                </a:ext>
              </a:extLst>
            </p:cNvPr>
            <p:cNvSpPr/>
            <p:nvPr/>
          </p:nvSpPr>
          <p:spPr>
            <a:xfrm>
              <a:off x="5768467" y="5372036"/>
              <a:ext cx="75501" cy="61404"/>
            </a:xfrm>
            <a:custGeom>
              <a:avLst/>
              <a:gdLst>
                <a:gd name="connsiteX0" fmla="*/ 48832 w 75501"/>
                <a:gd name="connsiteY0" fmla="*/ 11684 h 61404"/>
                <a:gd name="connsiteX1" fmla="*/ 48832 w 75501"/>
                <a:gd name="connsiteY1" fmla="*/ 0 h 61404"/>
                <a:gd name="connsiteX2" fmla="*/ 57658 w 75501"/>
                <a:gd name="connsiteY2" fmla="*/ 0 h 61404"/>
                <a:gd name="connsiteX3" fmla="*/ 57658 w 75501"/>
                <a:gd name="connsiteY3" fmla="*/ 11684 h 61404"/>
                <a:gd name="connsiteX4" fmla="*/ 75502 w 75501"/>
                <a:gd name="connsiteY4" fmla="*/ 11684 h 61404"/>
                <a:gd name="connsiteX5" fmla="*/ 75502 w 75501"/>
                <a:gd name="connsiteY5" fmla="*/ 21971 h 61404"/>
                <a:gd name="connsiteX6" fmla="*/ 57658 w 75501"/>
                <a:gd name="connsiteY6" fmla="*/ 21971 h 61404"/>
                <a:gd name="connsiteX7" fmla="*/ 57658 w 75501"/>
                <a:gd name="connsiteY7" fmla="*/ 61404 h 61404"/>
                <a:gd name="connsiteX8" fmla="*/ 48832 w 75501"/>
                <a:gd name="connsiteY8" fmla="*/ 61404 h 61404"/>
                <a:gd name="connsiteX9" fmla="*/ 0 w 75501"/>
                <a:gd name="connsiteY9" fmla="*/ 26416 h 61404"/>
                <a:gd name="connsiteX10" fmla="*/ 0 w 75501"/>
                <a:gd name="connsiteY10" fmla="*/ 11684 h 61404"/>
                <a:gd name="connsiteX11" fmla="*/ 48832 w 75501"/>
                <a:gd name="connsiteY11" fmla="*/ 11684 h 61404"/>
                <a:gd name="connsiteX12" fmla="*/ 15685 w 75501"/>
                <a:gd name="connsiteY12" fmla="*/ 22098 h 61404"/>
                <a:gd name="connsiteX13" fmla="*/ 9525 w 75501"/>
                <a:gd name="connsiteY13" fmla="*/ 21844 h 61404"/>
                <a:gd name="connsiteX14" fmla="*/ 9271 w 75501"/>
                <a:gd name="connsiteY14" fmla="*/ 22161 h 61404"/>
                <a:gd name="connsiteX15" fmla="*/ 15304 w 75501"/>
                <a:gd name="connsiteY15" fmla="*/ 26035 h 61404"/>
                <a:gd name="connsiteX16" fmla="*/ 40767 w 75501"/>
                <a:gd name="connsiteY16" fmla="*/ 44895 h 61404"/>
                <a:gd name="connsiteX17" fmla="*/ 48514 w 75501"/>
                <a:gd name="connsiteY17" fmla="*/ 50483 h 61404"/>
                <a:gd name="connsiteX18" fmla="*/ 48832 w 75501"/>
                <a:gd name="connsiteY18" fmla="*/ 50229 h 61404"/>
                <a:gd name="connsiteX19" fmla="*/ 48705 w 75501"/>
                <a:gd name="connsiteY19" fmla="*/ 42926 h 61404"/>
                <a:gd name="connsiteX20" fmla="*/ 48705 w 75501"/>
                <a:gd name="connsiteY20" fmla="*/ 22035 h 61404"/>
                <a:gd name="connsiteX21" fmla="*/ 15558 w 75501"/>
                <a:gd name="connsiteY21" fmla="*/ 22035 h 6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501" h="61404">
                  <a:moveTo>
                    <a:pt x="48832" y="11684"/>
                  </a:moveTo>
                  <a:lnTo>
                    <a:pt x="48832" y="0"/>
                  </a:lnTo>
                  <a:lnTo>
                    <a:pt x="57658" y="0"/>
                  </a:lnTo>
                  <a:lnTo>
                    <a:pt x="57658" y="11684"/>
                  </a:lnTo>
                  <a:lnTo>
                    <a:pt x="75502" y="11684"/>
                  </a:lnTo>
                  <a:lnTo>
                    <a:pt x="75502" y="21971"/>
                  </a:lnTo>
                  <a:lnTo>
                    <a:pt x="57658" y="21971"/>
                  </a:lnTo>
                  <a:lnTo>
                    <a:pt x="57658" y="61404"/>
                  </a:lnTo>
                  <a:lnTo>
                    <a:pt x="48832" y="61404"/>
                  </a:lnTo>
                  <a:lnTo>
                    <a:pt x="0" y="26416"/>
                  </a:lnTo>
                  <a:lnTo>
                    <a:pt x="0" y="11684"/>
                  </a:lnTo>
                  <a:lnTo>
                    <a:pt x="48832" y="11684"/>
                  </a:lnTo>
                  <a:close/>
                  <a:moveTo>
                    <a:pt x="15685" y="22098"/>
                  </a:moveTo>
                  <a:cubicBezTo>
                    <a:pt x="13653" y="22098"/>
                    <a:pt x="10414" y="22098"/>
                    <a:pt x="9525" y="21844"/>
                  </a:cubicBezTo>
                  <a:lnTo>
                    <a:pt x="9271" y="22161"/>
                  </a:lnTo>
                  <a:cubicBezTo>
                    <a:pt x="9842" y="22416"/>
                    <a:pt x="13399" y="24702"/>
                    <a:pt x="15304" y="26035"/>
                  </a:cubicBezTo>
                  <a:lnTo>
                    <a:pt x="40767" y="44895"/>
                  </a:lnTo>
                  <a:cubicBezTo>
                    <a:pt x="43307" y="46736"/>
                    <a:pt x="47625" y="49593"/>
                    <a:pt x="48514" y="50483"/>
                  </a:cubicBezTo>
                  <a:lnTo>
                    <a:pt x="48832" y="50229"/>
                  </a:lnTo>
                  <a:cubicBezTo>
                    <a:pt x="48705" y="48959"/>
                    <a:pt x="48705" y="45339"/>
                    <a:pt x="48705" y="42926"/>
                  </a:cubicBezTo>
                  <a:lnTo>
                    <a:pt x="48705" y="22035"/>
                  </a:lnTo>
                  <a:lnTo>
                    <a:pt x="15558" y="22035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1EB1326-521E-8D67-B0FE-2F1675F2FC98}"/>
                </a:ext>
              </a:extLst>
            </p:cNvPr>
            <p:cNvSpPr/>
            <p:nvPr/>
          </p:nvSpPr>
          <p:spPr>
            <a:xfrm>
              <a:off x="5767832" y="5272532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1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7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4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3"/>
                    <a:pt x="34608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2"/>
                    <a:pt x="9334" y="73152"/>
                  </a:cubicBezTo>
                  <a:cubicBezTo>
                    <a:pt x="9334" y="78994"/>
                    <a:pt x="14478" y="83121"/>
                    <a:pt x="22034" y="83121"/>
                  </a:cubicBezTo>
                  <a:cubicBezTo>
                    <a:pt x="29591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70" y="9715"/>
                    <a:pt x="42926" y="13716"/>
                    <a:pt x="42926" y="19876"/>
                  </a:cubicBezTo>
                  <a:cubicBezTo>
                    <a:pt x="42926" y="25717"/>
                    <a:pt x="48070" y="29845"/>
                    <a:pt x="55626" y="29845"/>
                  </a:cubicBezTo>
                  <a:cubicBezTo>
                    <a:pt x="63183" y="29845"/>
                    <a:pt x="67754" y="25717"/>
                    <a:pt x="67754" y="19876"/>
                  </a:cubicBezTo>
                  <a:cubicBezTo>
                    <a:pt x="67754" y="13716"/>
                    <a:pt x="62928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9285BC9E-2433-D519-233E-89104C0F1CE3}"/>
                </a:ext>
              </a:extLst>
            </p:cNvPr>
            <p:cNvSpPr/>
            <p:nvPr/>
          </p:nvSpPr>
          <p:spPr>
            <a:xfrm>
              <a:off x="10378630" y="5607748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6 w 76136"/>
                <a:gd name="connsiteY9" fmla="*/ 52832 h 53530"/>
                <a:gd name="connsiteX10" fmla="*/ 21018 w 76136"/>
                <a:gd name="connsiteY10" fmla="*/ 53530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9 h 53530"/>
                <a:gd name="connsiteX15" fmla="*/ 67690 w 76136"/>
                <a:gd name="connsiteY15" fmla="*/ 37274 h 53530"/>
                <a:gd name="connsiteX16" fmla="*/ 67373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0" y="34861"/>
                    <a:pt x="44005" y="13017"/>
                    <a:pt x="24257" y="13017"/>
                  </a:cubicBezTo>
                  <a:cubicBezTo>
                    <a:pt x="14986" y="13017"/>
                    <a:pt x="9144" y="19050"/>
                    <a:pt x="9144" y="28130"/>
                  </a:cubicBezTo>
                  <a:cubicBezTo>
                    <a:pt x="9144" y="37211"/>
                    <a:pt x="14033" y="43243"/>
                    <a:pt x="21463" y="43243"/>
                  </a:cubicBezTo>
                  <a:cubicBezTo>
                    <a:pt x="22860" y="43243"/>
                    <a:pt x="24193" y="42990"/>
                    <a:pt x="25019" y="42672"/>
                  </a:cubicBezTo>
                  <a:lnTo>
                    <a:pt x="26606" y="52832"/>
                  </a:lnTo>
                  <a:cubicBezTo>
                    <a:pt x="26162" y="53086"/>
                    <a:pt x="24574" y="53530"/>
                    <a:pt x="21018" y="53530"/>
                  </a:cubicBezTo>
                  <a:cubicBezTo>
                    <a:pt x="8445" y="53530"/>
                    <a:pt x="0" y="43243"/>
                    <a:pt x="0" y="28258"/>
                  </a:cubicBezTo>
                  <a:cubicBezTo>
                    <a:pt x="0" y="13272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1" y="36386"/>
                    <a:pt x="67246" y="37529"/>
                  </a:cubicBezTo>
                  <a:lnTo>
                    <a:pt x="67690" y="37274"/>
                  </a:lnTo>
                  <a:cubicBezTo>
                    <a:pt x="67563" y="36386"/>
                    <a:pt x="67373" y="33718"/>
                    <a:pt x="67373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51A80DA-85A3-FB97-DC4B-F0F7DCF5EFD4}"/>
                </a:ext>
              </a:extLst>
            </p:cNvPr>
            <p:cNvSpPr/>
            <p:nvPr/>
          </p:nvSpPr>
          <p:spPr>
            <a:xfrm>
              <a:off x="10379202" y="5570473"/>
              <a:ext cx="75438" cy="29972"/>
            </a:xfrm>
            <a:custGeom>
              <a:avLst/>
              <a:gdLst>
                <a:gd name="connsiteX0" fmla="*/ 11240 w 75438"/>
                <a:gd name="connsiteY0" fmla="*/ 10414 h 29972"/>
                <a:gd name="connsiteX1" fmla="*/ 16510 w 75438"/>
                <a:gd name="connsiteY1" fmla="*/ 29972 h 29972"/>
                <a:gd name="connsiteX2" fmla="*/ 6541 w 75438"/>
                <a:gd name="connsiteY2" fmla="*/ 29972 h 29972"/>
                <a:gd name="connsiteX3" fmla="*/ 0 w 75438"/>
                <a:gd name="connsiteY3" fmla="*/ 1397 h 29972"/>
                <a:gd name="connsiteX4" fmla="*/ 0 w 75438"/>
                <a:gd name="connsiteY4" fmla="*/ 0 h 29972"/>
                <a:gd name="connsiteX5" fmla="*/ 75438 w 75438"/>
                <a:gd name="connsiteY5" fmla="*/ 0 h 29972"/>
                <a:gd name="connsiteX6" fmla="*/ 75438 w 75438"/>
                <a:gd name="connsiteY6" fmla="*/ 10414 h 29972"/>
                <a:gd name="connsiteX7" fmla="*/ 11176 w 75438"/>
                <a:gd name="connsiteY7" fmla="*/ 10414 h 2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38" h="29972">
                  <a:moveTo>
                    <a:pt x="11240" y="10414"/>
                  </a:moveTo>
                  <a:lnTo>
                    <a:pt x="16510" y="29972"/>
                  </a:lnTo>
                  <a:lnTo>
                    <a:pt x="6541" y="29972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75438" y="0"/>
                  </a:lnTo>
                  <a:lnTo>
                    <a:pt x="75438" y="10414"/>
                  </a:lnTo>
                  <a:lnTo>
                    <a:pt x="11176" y="10414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7D606F6B-BFC6-804E-9208-B4617C274901}"/>
                </a:ext>
              </a:extLst>
            </p:cNvPr>
            <p:cNvSpPr/>
            <p:nvPr/>
          </p:nvSpPr>
          <p:spPr>
            <a:xfrm>
              <a:off x="10442067" y="5541517"/>
              <a:ext cx="13334" cy="13335"/>
            </a:xfrm>
            <a:custGeom>
              <a:avLst/>
              <a:gdLst>
                <a:gd name="connsiteX0" fmla="*/ 0 w 13334"/>
                <a:gd name="connsiteY0" fmla="*/ 6604 h 13335"/>
                <a:gd name="connsiteX1" fmla="*/ 6731 w 13334"/>
                <a:gd name="connsiteY1" fmla="*/ 0 h 13335"/>
                <a:gd name="connsiteX2" fmla="*/ 13335 w 13334"/>
                <a:gd name="connsiteY2" fmla="*/ 6604 h 13335"/>
                <a:gd name="connsiteX3" fmla="*/ 6731 w 13334"/>
                <a:gd name="connsiteY3" fmla="*/ 13335 h 13335"/>
                <a:gd name="connsiteX4" fmla="*/ 0 w 13334"/>
                <a:gd name="connsiteY4" fmla="*/ 6604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5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5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9CF8B6D3-3B4B-EB50-EF12-9F95FF611949}"/>
                </a:ext>
              </a:extLst>
            </p:cNvPr>
            <p:cNvSpPr/>
            <p:nvPr/>
          </p:nvSpPr>
          <p:spPr>
            <a:xfrm>
              <a:off x="10379265" y="5471286"/>
              <a:ext cx="75501" cy="61404"/>
            </a:xfrm>
            <a:custGeom>
              <a:avLst/>
              <a:gdLst>
                <a:gd name="connsiteX0" fmla="*/ 48831 w 75501"/>
                <a:gd name="connsiteY0" fmla="*/ 11684 h 61404"/>
                <a:gd name="connsiteX1" fmla="*/ 48831 w 75501"/>
                <a:gd name="connsiteY1" fmla="*/ 0 h 61404"/>
                <a:gd name="connsiteX2" fmla="*/ 57658 w 75501"/>
                <a:gd name="connsiteY2" fmla="*/ 0 h 61404"/>
                <a:gd name="connsiteX3" fmla="*/ 57658 w 75501"/>
                <a:gd name="connsiteY3" fmla="*/ 11684 h 61404"/>
                <a:gd name="connsiteX4" fmla="*/ 75502 w 75501"/>
                <a:gd name="connsiteY4" fmla="*/ 11684 h 61404"/>
                <a:gd name="connsiteX5" fmla="*/ 75502 w 75501"/>
                <a:gd name="connsiteY5" fmla="*/ 21971 h 61404"/>
                <a:gd name="connsiteX6" fmla="*/ 57658 w 75501"/>
                <a:gd name="connsiteY6" fmla="*/ 21971 h 61404"/>
                <a:gd name="connsiteX7" fmla="*/ 57658 w 75501"/>
                <a:gd name="connsiteY7" fmla="*/ 61404 h 61404"/>
                <a:gd name="connsiteX8" fmla="*/ 48831 w 75501"/>
                <a:gd name="connsiteY8" fmla="*/ 61404 h 61404"/>
                <a:gd name="connsiteX9" fmla="*/ 0 w 75501"/>
                <a:gd name="connsiteY9" fmla="*/ 26416 h 61404"/>
                <a:gd name="connsiteX10" fmla="*/ 0 w 75501"/>
                <a:gd name="connsiteY10" fmla="*/ 11684 h 61404"/>
                <a:gd name="connsiteX11" fmla="*/ 48831 w 75501"/>
                <a:gd name="connsiteY11" fmla="*/ 11684 h 61404"/>
                <a:gd name="connsiteX12" fmla="*/ 15684 w 75501"/>
                <a:gd name="connsiteY12" fmla="*/ 22098 h 61404"/>
                <a:gd name="connsiteX13" fmla="*/ 9525 w 75501"/>
                <a:gd name="connsiteY13" fmla="*/ 21844 h 61404"/>
                <a:gd name="connsiteX14" fmla="*/ 9271 w 75501"/>
                <a:gd name="connsiteY14" fmla="*/ 22161 h 61404"/>
                <a:gd name="connsiteX15" fmla="*/ 15303 w 75501"/>
                <a:gd name="connsiteY15" fmla="*/ 26035 h 61404"/>
                <a:gd name="connsiteX16" fmla="*/ 40767 w 75501"/>
                <a:gd name="connsiteY16" fmla="*/ 44895 h 61404"/>
                <a:gd name="connsiteX17" fmla="*/ 48514 w 75501"/>
                <a:gd name="connsiteY17" fmla="*/ 50483 h 61404"/>
                <a:gd name="connsiteX18" fmla="*/ 48831 w 75501"/>
                <a:gd name="connsiteY18" fmla="*/ 50229 h 61404"/>
                <a:gd name="connsiteX19" fmla="*/ 48704 w 75501"/>
                <a:gd name="connsiteY19" fmla="*/ 42926 h 61404"/>
                <a:gd name="connsiteX20" fmla="*/ 48704 w 75501"/>
                <a:gd name="connsiteY20" fmla="*/ 22035 h 61404"/>
                <a:gd name="connsiteX21" fmla="*/ 15557 w 75501"/>
                <a:gd name="connsiteY21" fmla="*/ 22035 h 6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501" h="61404">
                  <a:moveTo>
                    <a:pt x="48831" y="11684"/>
                  </a:moveTo>
                  <a:lnTo>
                    <a:pt x="48831" y="0"/>
                  </a:lnTo>
                  <a:lnTo>
                    <a:pt x="57658" y="0"/>
                  </a:lnTo>
                  <a:lnTo>
                    <a:pt x="57658" y="11684"/>
                  </a:lnTo>
                  <a:lnTo>
                    <a:pt x="75502" y="11684"/>
                  </a:lnTo>
                  <a:lnTo>
                    <a:pt x="75502" y="21971"/>
                  </a:lnTo>
                  <a:lnTo>
                    <a:pt x="57658" y="21971"/>
                  </a:lnTo>
                  <a:lnTo>
                    <a:pt x="57658" y="61404"/>
                  </a:lnTo>
                  <a:lnTo>
                    <a:pt x="48831" y="61404"/>
                  </a:lnTo>
                  <a:lnTo>
                    <a:pt x="0" y="26416"/>
                  </a:lnTo>
                  <a:lnTo>
                    <a:pt x="0" y="11684"/>
                  </a:lnTo>
                  <a:lnTo>
                    <a:pt x="48831" y="11684"/>
                  </a:lnTo>
                  <a:close/>
                  <a:moveTo>
                    <a:pt x="15684" y="22098"/>
                  </a:moveTo>
                  <a:cubicBezTo>
                    <a:pt x="13653" y="22098"/>
                    <a:pt x="10414" y="22098"/>
                    <a:pt x="9525" y="21844"/>
                  </a:cubicBezTo>
                  <a:lnTo>
                    <a:pt x="9271" y="22161"/>
                  </a:lnTo>
                  <a:cubicBezTo>
                    <a:pt x="9842" y="22416"/>
                    <a:pt x="13398" y="24702"/>
                    <a:pt x="15303" y="26035"/>
                  </a:cubicBezTo>
                  <a:lnTo>
                    <a:pt x="40767" y="44895"/>
                  </a:lnTo>
                  <a:cubicBezTo>
                    <a:pt x="43307" y="46736"/>
                    <a:pt x="47625" y="49593"/>
                    <a:pt x="48514" y="50483"/>
                  </a:cubicBezTo>
                  <a:lnTo>
                    <a:pt x="48831" y="50229"/>
                  </a:lnTo>
                  <a:cubicBezTo>
                    <a:pt x="48704" y="48959"/>
                    <a:pt x="48704" y="45339"/>
                    <a:pt x="48704" y="42926"/>
                  </a:cubicBezTo>
                  <a:lnTo>
                    <a:pt x="48704" y="22035"/>
                  </a:lnTo>
                  <a:lnTo>
                    <a:pt x="15557" y="22035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42F9F50B-166B-0945-2B87-3D6E759E75EF}"/>
                </a:ext>
              </a:extLst>
            </p:cNvPr>
            <p:cNvSpPr/>
            <p:nvPr/>
          </p:nvSpPr>
          <p:spPr>
            <a:xfrm>
              <a:off x="10378567" y="5404611"/>
              <a:ext cx="76898" cy="58039"/>
            </a:xfrm>
            <a:custGeom>
              <a:avLst/>
              <a:gdLst>
                <a:gd name="connsiteX0" fmla="*/ 54801 w 76898"/>
                <a:gd name="connsiteY0" fmla="*/ 0 h 58039"/>
                <a:gd name="connsiteX1" fmla="*/ 76898 w 76898"/>
                <a:gd name="connsiteY1" fmla="*/ 29020 h 58039"/>
                <a:gd name="connsiteX2" fmla="*/ 54801 w 76898"/>
                <a:gd name="connsiteY2" fmla="*/ 58039 h 58039"/>
                <a:gd name="connsiteX3" fmla="*/ 36258 w 76898"/>
                <a:gd name="connsiteY3" fmla="*/ 44323 h 58039"/>
                <a:gd name="connsiteX4" fmla="*/ 36004 w 76898"/>
                <a:gd name="connsiteY4" fmla="*/ 44323 h 58039"/>
                <a:gd name="connsiteX5" fmla="*/ 20256 w 76898"/>
                <a:gd name="connsiteY5" fmla="*/ 53911 h 58039"/>
                <a:gd name="connsiteX6" fmla="*/ 0 w 76898"/>
                <a:gd name="connsiteY6" fmla="*/ 29020 h 58039"/>
                <a:gd name="connsiteX7" fmla="*/ 20256 w 76898"/>
                <a:gd name="connsiteY7" fmla="*/ 4128 h 58039"/>
                <a:gd name="connsiteX8" fmla="*/ 36004 w 76898"/>
                <a:gd name="connsiteY8" fmla="*/ 13716 h 58039"/>
                <a:gd name="connsiteX9" fmla="*/ 36258 w 76898"/>
                <a:gd name="connsiteY9" fmla="*/ 13716 h 58039"/>
                <a:gd name="connsiteX10" fmla="*/ 54801 w 76898"/>
                <a:gd name="connsiteY10" fmla="*/ 0 h 58039"/>
                <a:gd name="connsiteX11" fmla="*/ 20383 w 76898"/>
                <a:gd name="connsiteY11" fmla="*/ 43243 h 58039"/>
                <a:gd name="connsiteX12" fmla="*/ 31814 w 76898"/>
                <a:gd name="connsiteY12" fmla="*/ 29083 h 58039"/>
                <a:gd name="connsiteX13" fmla="*/ 20383 w 76898"/>
                <a:gd name="connsiteY13" fmla="*/ 14922 h 58039"/>
                <a:gd name="connsiteX14" fmla="*/ 9080 w 76898"/>
                <a:gd name="connsiteY14" fmla="*/ 29083 h 58039"/>
                <a:gd name="connsiteX15" fmla="*/ 20383 w 76898"/>
                <a:gd name="connsiteY15" fmla="*/ 43243 h 58039"/>
                <a:gd name="connsiteX16" fmla="*/ 53657 w 76898"/>
                <a:gd name="connsiteY16" fmla="*/ 10668 h 58039"/>
                <a:gd name="connsiteX17" fmla="*/ 41084 w 76898"/>
                <a:gd name="connsiteY17" fmla="*/ 29083 h 58039"/>
                <a:gd name="connsiteX18" fmla="*/ 53657 w 76898"/>
                <a:gd name="connsiteY18" fmla="*/ 47498 h 58039"/>
                <a:gd name="connsiteX19" fmla="*/ 67818 w 76898"/>
                <a:gd name="connsiteY19" fmla="*/ 29083 h 58039"/>
                <a:gd name="connsiteX20" fmla="*/ 53657 w 76898"/>
                <a:gd name="connsiteY20" fmla="*/ 10668 h 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898" h="58039">
                  <a:moveTo>
                    <a:pt x="54801" y="0"/>
                  </a:moveTo>
                  <a:cubicBezTo>
                    <a:pt x="68072" y="0"/>
                    <a:pt x="76898" y="11684"/>
                    <a:pt x="76898" y="29020"/>
                  </a:cubicBezTo>
                  <a:cubicBezTo>
                    <a:pt x="76898" y="46355"/>
                    <a:pt x="68072" y="58039"/>
                    <a:pt x="54801" y="58039"/>
                  </a:cubicBezTo>
                  <a:cubicBezTo>
                    <a:pt x="45974" y="58039"/>
                    <a:pt x="39115" y="52578"/>
                    <a:pt x="36258" y="44323"/>
                  </a:cubicBezTo>
                  <a:lnTo>
                    <a:pt x="36004" y="44323"/>
                  </a:lnTo>
                  <a:cubicBezTo>
                    <a:pt x="33972" y="49911"/>
                    <a:pt x="27686" y="53911"/>
                    <a:pt x="20256" y="53911"/>
                  </a:cubicBezTo>
                  <a:cubicBezTo>
                    <a:pt x="8509" y="53911"/>
                    <a:pt x="0" y="43942"/>
                    <a:pt x="0" y="29020"/>
                  </a:cubicBezTo>
                  <a:cubicBezTo>
                    <a:pt x="0" y="14097"/>
                    <a:pt x="8445" y="4128"/>
                    <a:pt x="20256" y="4128"/>
                  </a:cubicBezTo>
                  <a:cubicBezTo>
                    <a:pt x="27686" y="4128"/>
                    <a:pt x="33972" y="8128"/>
                    <a:pt x="36004" y="13716"/>
                  </a:cubicBezTo>
                  <a:lnTo>
                    <a:pt x="36258" y="13716"/>
                  </a:lnTo>
                  <a:cubicBezTo>
                    <a:pt x="39115" y="5461"/>
                    <a:pt x="45974" y="0"/>
                    <a:pt x="54801" y="0"/>
                  </a:cubicBezTo>
                  <a:close/>
                  <a:moveTo>
                    <a:pt x="20383" y="43243"/>
                  </a:moveTo>
                  <a:cubicBezTo>
                    <a:pt x="26924" y="43243"/>
                    <a:pt x="31814" y="37719"/>
                    <a:pt x="31814" y="29083"/>
                  </a:cubicBezTo>
                  <a:cubicBezTo>
                    <a:pt x="31814" y="20447"/>
                    <a:pt x="26924" y="14922"/>
                    <a:pt x="20383" y="14922"/>
                  </a:cubicBezTo>
                  <a:cubicBezTo>
                    <a:pt x="13208" y="14922"/>
                    <a:pt x="9080" y="20638"/>
                    <a:pt x="9080" y="29083"/>
                  </a:cubicBezTo>
                  <a:cubicBezTo>
                    <a:pt x="9080" y="37529"/>
                    <a:pt x="13208" y="43243"/>
                    <a:pt x="20383" y="43243"/>
                  </a:cubicBezTo>
                  <a:close/>
                  <a:moveTo>
                    <a:pt x="53657" y="10668"/>
                  </a:moveTo>
                  <a:cubicBezTo>
                    <a:pt x="45910" y="10668"/>
                    <a:pt x="41084" y="17971"/>
                    <a:pt x="41084" y="29083"/>
                  </a:cubicBezTo>
                  <a:cubicBezTo>
                    <a:pt x="41084" y="40196"/>
                    <a:pt x="45910" y="47498"/>
                    <a:pt x="53657" y="47498"/>
                  </a:cubicBezTo>
                  <a:cubicBezTo>
                    <a:pt x="62102" y="47498"/>
                    <a:pt x="67818" y="40196"/>
                    <a:pt x="67818" y="29083"/>
                  </a:cubicBezTo>
                  <a:cubicBezTo>
                    <a:pt x="67818" y="17971"/>
                    <a:pt x="62102" y="10668"/>
                    <a:pt x="53657" y="10668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6253BB1C-96C7-C2E5-D58F-D7307444BE1C}"/>
                </a:ext>
              </a:extLst>
            </p:cNvPr>
            <p:cNvSpPr/>
            <p:nvPr/>
          </p:nvSpPr>
          <p:spPr>
            <a:xfrm>
              <a:off x="10378567" y="5303139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1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7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4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3"/>
                    <a:pt x="34607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7" y="62992"/>
                    <a:pt x="9334" y="66992"/>
                    <a:pt x="9334" y="73152"/>
                  </a:cubicBezTo>
                  <a:cubicBezTo>
                    <a:pt x="9334" y="78994"/>
                    <a:pt x="14477" y="83121"/>
                    <a:pt x="22034" y="83121"/>
                  </a:cubicBezTo>
                  <a:cubicBezTo>
                    <a:pt x="29590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4"/>
                    <a:pt x="42672" y="0"/>
                    <a:pt x="55626" y="0"/>
                  </a:cubicBezTo>
                  <a:cubicBezTo>
                    <a:pt x="68580" y="0"/>
                    <a:pt x="76517" y="7874"/>
                    <a:pt x="76517" y="19876"/>
                  </a:cubicBezTo>
                  <a:cubicBezTo>
                    <a:pt x="76517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69" y="9715"/>
                    <a:pt x="42926" y="13716"/>
                    <a:pt x="42926" y="19876"/>
                  </a:cubicBezTo>
                  <a:cubicBezTo>
                    <a:pt x="42926" y="25717"/>
                    <a:pt x="48069" y="29845"/>
                    <a:pt x="55626" y="29845"/>
                  </a:cubicBezTo>
                  <a:cubicBezTo>
                    <a:pt x="63182" y="29845"/>
                    <a:pt x="67754" y="25717"/>
                    <a:pt x="67754" y="19876"/>
                  </a:cubicBezTo>
                  <a:cubicBezTo>
                    <a:pt x="67754" y="13716"/>
                    <a:pt x="62928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64765DA3-8694-6C7F-49C6-161D12FADFB4}"/>
                </a:ext>
              </a:extLst>
            </p:cNvPr>
            <p:cNvSpPr/>
            <p:nvPr/>
          </p:nvSpPr>
          <p:spPr>
            <a:xfrm>
              <a:off x="7303325" y="5603494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6 w 76136"/>
                <a:gd name="connsiteY9" fmla="*/ 52832 h 53530"/>
                <a:gd name="connsiteX10" fmla="*/ 21018 w 76136"/>
                <a:gd name="connsiteY10" fmla="*/ 53530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8 h 53530"/>
                <a:gd name="connsiteX15" fmla="*/ 67691 w 76136"/>
                <a:gd name="connsiteY15" fmla="*/ 37274 h 53530"/>
                <a:gd name="connsiteX16" fmla="*/ 67373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1"/>
                    <a:pt x="44006" y="13017"/>
                    <a:pt x="24257" y="13017"/>
                  </a:cubicBezTo>
                  <a:cubicBezTo>
                    <a:pt x="14986" y="13017"/>
                    <a:pt x="9144" y="19050"/>
                    <a:pt x="9144" y="28130"/>
                  </a:cubicBezTo>
                  <a:cubicBezTo>
                    <a:pt x="9144" y="37211"/>
                    <a:pt x="14033" y="43243"/>
                    <a:pt x="21463" y="43243"/>
                  </a:cubicBezTo>
                  <a:cubicBezTo>
                    <a:pt x="22860" y="43243"/>
                    <a:pt x="24193" y="42990"/>
                    <a:pt x="25019" y="42672"/>
                  </a:cubicBezTo>
                  <a:lnTo>
                    <a:pt x="26606" y="52832"/>
                  </a:lnTo>
                  <a:cubicBezTo>
                    <a:pt x="26162" y="53086"/>
                    <a:pt x="24574" y="53530"/>
                    <a:pt x="21018" y="53530"/>
                  </a:cubicBezTo>
                  <a:cubicBezTo>
                    <a:pt x="8445" y="53530"/>
                    <a:pt x="0" y="43243"/>
                    <a:pt x="0" y="28258"/>
                  </a:cubicBezTo>
                  <a:cubicBezTo>
                    <a:pt x="0" y="13272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5"/>
                    <a:pt x="67246" y="37528"/>
                  </a:cubicBezTo>
                  <a:lnTo>
                    <a:pt x="67691" y="37274"/>
                  </a:lnTo>
                  <a:cubicBezTo>
                    <a:pt x="67564" y="36385"/>
                    <a:pt x="67373" y="33718"/>
                    <a:pt x="67373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278B5F0E-F1C8-ADDC-128B-F427265B6362}"/>
                </a:ext>
              </a:extLst>
            </p:cNvPr>
            <p:cNvSpPr/>
            <p:nvPr/>
          </p:nvSpPr>
          <p:spPr>
            <a:xfrm>
              <a:off x="7303325" y="5537136"/>
              <a:ext cx="76834" cy="55879"/>
            </a:xfrm>
            <a:custGeom>
              <a:avLst/>
              <a:gdLst>
                <a:gd name="connsiteX0" fmla="*/ 51880 w 76834"/>
                <a:gd name="connsiteY0" fmla="*/ 0 h 55879"/>
                <a:gd name="connsiteX1" fmla="*/ 76835 w 76834"/>
                <a:gd name="connsiteY1" fmla="*/ 26162 h 55879"/>
                <a:gd name="connsiteX2" fmla="*/ 39116 w 76834"/>
                <a:gd name="connsiteY2" fmla="*/ 55880 h 55879"/>
                <a:gd name="connsiteX3" fmla="*/ 0 w 76834"/>
                <a:gd name="connsiteY3" fmla="*/ 24321 h 55879"/>
                <a:gd name="connsiteX4" fmla="*/ 8827 w 76834"/>
                <a:gd name="connsiteY4" fmla="*/ 2286 h 55879"/>
                <a:gd name="connsiteX5" fmla="*/ 15431 w 76834"/>
                <a:gd name="connsiteY5" fmla="*/ 8001 h 55879"/>
                <a:gd name="connsiteX6" fmla="*/ 9144 w 76834"/>
                <a:gd name="connsiteY6" fmla="*/ 23685 h 55879"/>
                <a:gd name="connsiteX7" fmla="*/ 38608 w 76834"/>
                <a:gd name="connsiteY7" fmla="*/ 45403 h 55879"/>
                <a:gd name="connsiteX8" fmla="*/ 41021 w 76834"/>
                <a:gd name="connsiteY8" fmla="*/ 45403 h 55879"/>
                <a:gd name="connsiteX9" fmla="*/ 41148 w 76834"/>
                <a:gd name="connsiteY9" fmla="*/ 44958 h 55879"/>
                <a:gd name="connsiteX10" fmla="*/ 28004 w 76834"/>
                <a:gd name="connsiteY10" fmla="*/ 24130 h 55879"/>
                <a:gd name="connsiteX11" fmla="*/ 51880 w 76834"/>
                <a:gd name="connsiteY11" fmla="*/ 0 h 55879"/>
                <a:gd name="connsiteX12" fmla="*/ 51880 w 76834"/>
                <a:gd name="connsiteY12" fmla="*/ 10541 h 55879"/>
                <a:gd name="connsiteX13" fmla="*/ 37274 w 76834"/>
                <a:gd name="connsiteY13" fmla="*/ 26289 h 55879"/>
                <a:gd name="connsiteX14" fmla="*/ 53086 w 76834"/>
                <a:gd name="connsiteY14" fmla="*/ 43879 h 55879"/>
                <a:gd name="connsiteX15" fmla="*/ 67691 w 76834"/>
                <a:gd name="connsiteY15" fmla="*/ 26289 h 55879"/>
                <a:gd name="connsiteX16" fmla="*/ 51880 w 76834"/>
                <a:gd name="connsiteY16" fmla="*/ 10541 h 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4" h="55879">
                  <a:moveTo>
                    <a:pt x="51880" y="0"/>
                  </a:moveTo>
                  <a:cubicBezTo>
                    <a:pt x="66866" y="0"/>
                    <a:pt x="76835" y="10604"/>
                    <a:pt x="76835" y="26162"/>
                  </a:cubicBezTo>
                  <a:cubicBezTo>
                    <a:pt x="76835" y="43561"/>
                    <a:pt x="64135" y="55880"/>
                    <a:pt x="39116" y="55880"/>
                  </a:cubicBezTo>
                  <a:cubicBezTo>
                    <a:pt x="15684" y="55880"/>
                    <a:pt x="0" y="43307"/>
                    <a:pt x="0" y="24321"/>
                  </a:cubicBezTo>
                  <a:cubicBezTo>
                    <a:pt x="0" y="11303"/>
                    <a:pt x="5461" y="5207"/>
                    <a:pt x="8827" y="2286"/>
                  </a:cubicBezTo>
                  <a:lnTo>
                    <a:pt x="15431" y="8001"/>
                  </a:lnTo>
                  <a:cubicBezTo>
                    <a:pt x="13271" y="9842"/>
                    <a:pt x="9144" y="14415"/>
                    <a:pt x="9144" y="23685"/>
                  </a:cubicBezTo>
                  <a:cubicBezTo>
                    <a:pt x="9144" y="36576"/>
                    <a:pt x="20892" y="45403"/>
                    <a:pt x="38608" y="45403"/>
                  </a:cubicBezTo>
                  <a:lnTo>
                    <a:pt x="41021" y="45403"/>
                  </a:lnTo>
                  <a:lnTo>
                    <a:pt x="41148" y="44958"/>
                  </a:lnTo>
                  <a:cubicBezTo>
                    <a:pt x="37719" y="44386"/>
                    <a:pt x="28004" y="39370"/>
                    <a:pt x="28004" y="24130"/>
                  </a:cubicBezTo>
                  <a:cubicBezTo>
                    <a:pt x="28004" y="10414"/>
                    <a:pt x="37592" y="0"/>
                    <a:pt x="51880" y="0"/>
                  </a:cubicBezTo>
                  <a:close/>
                  <a:moveTo>
                    <a:pt x="51880" y="10541"/>
                  </a:moveTo>
                  <a:cubicBezTo>
                    <a:pt x="43053" y="10541"/>
                    <a:pt x="37274" y="16828"/>
                    <a:pt x="37274" y="26289"/>
                  </a:cubicBezTo>
                  <a:cubicBezTo>
                    <a:pt x="37274" y="36830"/>
                    <a:pt x="43688" y="43752"/>
                    <a:pt x="53086" y="43879"/>
                  </a:cubicBezTo>
                  <a:cubicBezTo>
                    <a:pt x="62547" y="41466"/>
                    <a:pt x="67691" y="36004"/>
                    <a:pt x="67691" y="26289"/>
                  </a:cubicBezTo>
                  <a:cubicBezTo>
                    <a:pt x="67691" y="16573"/>
                    <a:pt x="61405" y="10541"/>
                    <a:pt x="51880" y="1054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007D5BF7-A0D8-9AB3-8D8B-F330C9FF6EDC}"/>
                </a:ext>
              </a:extLst>
            </p:cNvPr>
            <p:cNvSpPr/>
            <p:nvPr/>
          </p:nvSpPr>
          <p:spPr>
            <a:xfrm>
              <a:off x="7366762" y="5512942"/>
              <a:ext cx="13334" cy="13335"/>
            </a:xfrm>
            <a:custGeom>
              <a:avLst/>
              <a:gdLst>
                <a:gd name="connsiteX0" fmla="*/ 0 w 13334"/>
                <a:gd name="connsiteY0" fmla="*/ 6604 h 13335"/>
                <a:gd name="connsiteX1" fmla="*/ 6731 w 13334"/>
                <a:gd name="connsiteY1" fmla="*/ 0 h 13335"/>
                <a:gd name="connsiteX2" fmla="*/ 13335 w 13334"/>
                <a:gd name="connsiteY2" fmla="*/ 6604 h 13335"/>
                <a:gd name="connsiteX3" fmla="*/ 6731 w 13334"/>
                <a:gd name="connsiteY3" fmla="*/ 13335 h 13335"/>
                <a:gd name="connsiteX4" fmla="*/ 0 w 13334"/>
                <a:gd name="connsiteY4" fmla="*/ 6604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5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5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230836C4-81A0-E824-ABB5-DCCA5854BF25}"/>
                </a:ext>
              </a:extLst>
            </p:cNvPr>
            <p:cNvSpPr/>
            <p:nvPr/>
          </p:nvSpPr>
          <p:spPr>
            <a:xfrm>
              <a:off x="7304024" y="5442648"/>
              <a:ext cx="75501" cy="61404"/>
            </a:xfrm>
            <a:custGeom>
              <a:avLst/>
              <a:gdLst>
                <a:gd name="connsiteX0" fmla="*/ 48832 w 75501"/>
                <a:gd name="connsiteY0" fmla="*/ 11684 h 61404"/>
                <a:gd name="connsiteX1" fmla="*/ 48832 w 75501"/>
                <a:gd name="connsiteY1" fmla="*/ 0 h 61404"/>
                <a:gd name="connsiteX2" fmla="*/ 57658 w 75501"/>
                <a:gd name="connsiteY2" fmla="*/ 0 h 61404"/>
                <a:gd name="connsiteX3" fmla="*/ 57658 w 75501"/>
                <a:gd name="connsiteY3" fmla="*/ 11684 h 61404"/>
                <a:gd name="connsiteX4" fmla="*/ 75502 w 75501"/>
                <a:gd name="connsiteY4" fmla="*/ 11684 h 61404"/>
                <a:gd name="connsiteX5" fmla="*/ 75502 w 75501"/>
                <a:gd name="connsiteY5" fmla="*/ 21971 h 61404"/>
                <a:gd name="connsiteX6" fmla="*/ 57658 w 75501"/>
                <a:gd name="connsiteY6" fmla="*/ 21971 h 61404"/>
                <a:gd name="connsiteX7" fmla="*/ 57658 w 75501"/>
                <a:gd name="connsiteY7" fmla="*/ 61405 h 61404"/>
                <a:gd name="connsiteX8" fmla="*/ 48832 w 75501"/>
                <a:gd name="connsiteY8" fmla="*/ 61405 h 61404"/>
                <a:gd name="connsiteX9" fmla="*/ 0 w 75501"/>
                <a:gd name="connsiteY9" fmla="*/ 26416 h 61404"/>
                <a:gd name="connsiteX10" fmla="*/ 0 w 75501"/>
                <a:gd name="connsiteY10" fmla="*/ 11684 h 61404"/>
                <a:gd name="connsiteX11" fmla="*/ 48832 w 75501"/>
                <a:gd name="connsiteY11" fmla="*/ 11684 h 61404"/>
                <a:gd name="connsiteX12" fmla="*/ 15684 w 75501"/>
                <a:gd name="connsiteY12" fmla="*/ 22098 h 61404"/>
                <a:gd name="connsiteX13" fmla="*/ 9525 w 75501"/>
                <a:gd name="connsiteY13" fmla="*/ 21844 h 61404"/>
                <a:gd name="connsiteX14" fmla="*/ 9271 w 75501"/>
                <a:gd name="connsiteY14" fmla="*/ 22161 h 61404"/>
                <a:gd name="connsiteX15" fmla="*/ 15304 w 75501"/>
                <a:gd name="connsiteY15" fmla="*/ 26035 h 61404"/>
                <a:gd name="connsiteX16" fmla="*/ 40767 w 75501"/>
                <a:gd name="connsiteY16" fmla="*/ 44895 h 61404"/>
                <a:gd name="connsiteX17" fmla="*/ 48514 w 75501"/>
                <a:gd name="connsiteY17" fmla="*/ 50483 h 61404"/>
                <a:gd name="connsiteX18" fmla="*/ 48832 w 75501"/>
                <a:gd name="connsiteY18" fmla="*/ 50229 h 61404"/>
                <a:gd name="connsiteX19" fmla="*/ 48705 w 75501"/>
                <a:gd name="connsiteY19" fmla="*/ 42926 h 61404"/>
                <a:gd name="connsiteX20" fmla="*/ 48705 w 75501"/>
                <a:gd name="connsiteY20" fmla="*/ 22035 h 61404"/>
                <a:gd name="connsiteX21" fmla="*/ 15557 w 75501"/>
                <a:gd name="connsiteY21" fmla="*/ 22035 h 6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501" h="61404">
                  <a:moveTo>
                    <a:pt x="48832" y="11684"/>
                  </a:moveTo>
                  <a:lnTo>
                    <a:pt x="48832" y="0"/>
                  </a:lnTo>
                  <a:lnTo>
                    <a:pt x="57658" y="0"/>
                  </a:lnTo>
                  <a:lnTo>
                    <a:pt x="57658" y="11684"/>
                  </a:lnTo>
                  <a:lnTo>
                    <a:pt x="75502" y="11684"/>
                  </a:lnTo>
                  <a:lnTo>
                    <a:pt x="75502" y="21971"/>
                  </a:lnTo>
                  <a:lnTo>
                    <a:pt x="57658" y="21971"/>
                  </a:lnTo>
                  <a:lnTo>
                    <a:pt x="57658" y="61405"/>
                  </a:lnTo>
                  <a:lnTo>
                    <a:pt x="48832" y="61405"/>
                  </a:lnTo>
                  <a:lnTo>
                    <a:pt x="0" y="26416"/>
                  </a:lnTo>
                  <a:lnTo>
                    <a:pt x="0" y="11684"/>
                  </a:lnTo>
                  <a:lnTo>
                    <a:pt x="48832" y="11684"/>
                  </a:lnTo>
                  <a:close/>
                  <a:moveTo>
                    <a:pt x="15684" y="22098"/>
                  </a:moveTo>
                  <a:cubicBezTo>
                    <a:pt x="13653" y="22098"/>
                    <a:pt x="10414" y="22098"/>
                    <a:pt x="9525" y="21844"/>
                  </a:cubicBezTo>
                  <a:lnTo>
                    <a:pt x="9271" y="22161"/>
                  </a:lnTo>
                  <a:cubicBezTo>
                    <a:pt x="9843" y="22416"/>
                    <a:pt x="13398" y="24702"/>
                    <a:pt x="15304" y="26035"/>
                  </a:cubicBezTo>
                  <a:lnTo>
                    <a:pt x="40767" y="44895"/>
                  </a:lnTo>
                  <a:cubicBezTo>
                    <a:pt x="43307" y="46736"/>
                    <a:pt x="47625" y="49593"/>
                    <a:pt x="48514" y="50483"/>
                  </a:cubicBezTo>
                  <a:lnTo>
                    <a:pt x="48832" y="50229"/>
                  </a:lnTo>
                  <a:cubicBezTo>
                    <a:pt x="48705" y="48959"/>
                    <a:pt x="48705" y="45339"/>
                    <a:pt x="48705" y="42926"/>
                  </a:cubicBezTo>
                  <a:lnTo>
                    <a:pt x="48705" y="22035"/>
                  </a:lnTo>
                  <a:lnTo>
                    <a:pt x="15557" y="22035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7769C456-282B-1F7D-B335-04C504DA8023}"/>
                </a:ext>
              </a:extLst>
            </p:cNvPr>
            <p:cNvSpPr/>
            <p:nvPr/>
          </p:nvSpPr>
          <p:spPr>
            <a:xfrm>
              <a:off x="7303389" y="5380418"/>
              <a:ext cx="76771" cy="54864"/>
            </a:xfrm>
            <a:custGeom>
              <a:avLst/>
              <a:gdLst>
                <a:gd name="connsiteX0" fmla="*/ 21336 w 76771"/>
                <a:gd name="connsiteY0" fmla="*/ 2730 h 54864"/>
                <a:gd name="connsiteX1" fmla="*/ 37782 w 76771"/>
                <a:gd name="connsiteY1" fmla="*/ 18161 h 54864"/>
                <a:gd name="connsiteX2" fmla="*/ 38036 w 76771"/>
                <a:gd name="connsiteY2" fmla="*/ 18161 h 54864"/>
                <a:gd name="connsiteX3" fmla="*/ 56070 w 76771"/>
                <a:gd name="connsiteY3" fmla="*/ 0 h 54864"/>
                <a:gd name="connsiteX4" fmla="*/ 76771 w 76771"/>
                <a:gd name="connsiteY4" fmla="*/ 27559 h 54864"/>
                <a:gd name="connsiteX5" fmla="*/ 62611 w 76771"/>
                <a:gd name="connsiteY5" fmla="*/ 54864 h 54864"/>
                <a:gd name="connsiteX6" fmla="*/ 57721 w 76771"/>
                <a:gd name="connsiteY6" fmla="*/ 46546 h 54864"/>
                <a:gd name="connsiteX7" fmla="*/ 67691 w 76771"/>
                <a:gd name="connsiteY7" fmla="*/ 27559 h 54864"/>
                <a:gd name="connsiteX8" fmla="*/ 55245 w 76771"/>
                <a:gd name="connsiteY8" fmla="*/ 10541 h 54864"/>
                <a:gd name="connsiteX9" fmla="*/ 43117 w 76771"/>
                <a:gd name="connsiteY9" fmla="*/ 29273 h 54864"/>
                <a:gd name="connsiteX10" fmla="*/ 42862 w 76771"/>
                <a:gd name="connsiteY10" fmla="*/ 33401 h 54864"/>
                <a:gd name="connsiteX11" fmla="*/ 33592 w 76771"/>
                <a:gd name="connsiteY11" fmla="*/ 33401 h 54864"/>
                <a:gd name="connsiteX12" fmla="*/ 33337 w 76771"/>
                <a:gd name="connsiteY12" fmla="*/ 29147 h 54864"/>
                <a:gd name="connsiteX13" fmla="*/ 22161 w 76771"/>
                <a:gd name="connsiteY13" fmla="*/ 13272 h 54864"/>
                <a:gd name="connsiteX14" fmla="*/ 9144 w 76771"/>
                <a:gd name="connsiteY14" fmla="*/ 27813 h 54864"/>
                <a:gd name="connsiteX15" fmla="*/ 19748 w 76771"/>
                <a:gd name="connsiteY15" fmla="*/ 42101 h 54864"/>
                <a:gd name="connsiteX16" fmla="*/ 23305 w 76771"/>
                <a:gd name="connsiteY16" fmla="*/ 41529 h 54864"/>
                <a:gd name="connsiteX17" fmla="*/ 24892 w 76771"/>
                <a:gd name="connsiteY17" fmla="*/ 51689 h 54864"/>
                <a:gd name="connsiteX18" fmla="*/ 19304 w 76771"/>
                <a:gd name="connsiteY18" fmla="*/ 52388 h 54864"/>
                <a:gd name="connsiteX19" fmla="*/ 0 w 76771"/>
                <a:gd name="connsiteY19" fmla="*/ 27813 h 54864"/>
                <a:gd name="connsiteX20" fmla="*/ 21399 w 76771"/>
                <a:gd name="connsiteY20" fmla="*/ 2794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1" h="54864">
                  <a:moveTo>
                    <a:pt x="21336" y="2730"/>
                  </a:moveTo>
                  <a:cubicBezTo>
                    <a:pt x="30861" y="2730"/>
                    <a:pt x="37782" y="10732"/>
                    <a:pt x="37782" y="18161"/>
                  </a:cubicBezTo>
                  <a:lnTo>
                    <a:pt x="38036" y="18161"/>
                  </a:lnTo>
                  <a:cubicBezTo>
                    <a:pt x="38036" y="10478"/>
                    <a:pt x="44132" y="0"/>
                    <a:pt x="56070" y="0"/>
                  </a:cubicBezTo>
                  <a:cubicBezTo>
                    <a:pt x="68008" y="0"/>
                    <a:pt x="76771" y="9970"/>
                    <a:pt x="76771" y="27559"/>
                  </a:cubicBezTo>
                  <a:cubicBezTo>
                    <a:pt x="76771" y="48832"/>
                    <a:pt x="62611" y="54864"/>
                    <a:pt x="62611" y="54864"/>
                  </a:cubicBezTo>
                  <a:lnTo>
                    <a:pt x="57721" y="46546"/>
                  </a:lnTo>
                  <a:cubicBezTo>
                    <a:pt x="57721" y="46546"/>
                    <a:pt x="67691" y="40449"/>
                    <a:pt x="67691" y="27559"/>
                  </a:cubicBezTo>
                  <a:cubicBezTo>
                    <a:pt x="67691" y="16701"/>
                    <a:pt x="62865" y="10604"/>
                    <a:pt x="55245" y="10541"/>
                  </a:cubicBezTo>
                  <a:cubicBezTo>
                    <a:pt x="47689" y="10414"/>
                    <a:pt x="43815" y="16828"/>
                    <a:pt x="43117" y="29273"/>
                  </a:cubicBezTo>
                  <a:lnTo>
                    <a:pt x="42862" y="33401"/>
                  </a:lnTo>
                  <a:lnTo>
                    <a:pt x="33592" y="33401"/>
                  </a:lnTo>
                  <a:lnTo>
                    <a:pt x="33337" y="29147"/>
                  </a:lnTo>
                  <a:cubicBezTo>
                    <a:pt x="32766" y="19558"/>
                    <a:pt x="29210" y="13272"/>
                    <a:pt x="22161" y="13272"/>
                  </a:cubicBezTo>
                  <a:cubicBezTo>
                    <a:pt x="14605" y="13272"/>
                    <a:pt x="9144" y="19114"/>
                    <a:pt x="9144" y="27813"/>
                  </a:cubicBezTo>
                  <a:cubicBezTo>
                    <a:pt x="9144" y="36513"/>
                    <a:pt x="13716" y="42101"/>
                    <a:pt x="19748" y="42101"/>
                  </a:cubicBezTo>
                  <a:cubicBezTo>
                    <a:pt x="21145" y="42101"/>
                    <a:pt x="22479" y="41847"/>
                    <a:pt x="23305" y="41529"/>
                  </a:cubicBezTo>
                  <a:lnTo>
                    <a:pt x="24892" y="51689"/>
                  </a:lnTo>
                  <a:cubicBezTo>
                    <a:pt x="24447" y="51943"/>
                    <a:pt x="22860" y="52388"/>
                    <a:pt x="19304" y="52388"/>
                  </a:cubicBezTo>
                  <a:cubicBezTo>
                    <a:pt x="8128" y="52388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3E91FFC9-F1D4-53E2-BF45-B89169C5981C}"/>
                </a:ext>
              </a:extLst>
            </p:cNvPr>
            <p:cNvSpPr/>
            <p:nvPr/>
          </p:nvSpPr>
          <p:spPr>
            <a:xfrm>
              <a:off x="7303325" y="5278691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7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2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1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1 h 92836"/>
                <a:gd name="connsiteX20" fmla="*/ 55626 w 76517"/>
                <a:gd name="connsiteY20" fmla="*/ 9716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6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7"/>
                    <a:pt x="22034" y="53277"/>
                  </a:cubicBezTo>
                  <a:cubicBezTo>
                    <a:pt x="34925" y="53277"/>
                    <a:pt x="42926" y="61151"/>
                    <a:pt x="42926" y="73152"/>
                  </a:cubicBezTo>
                  <a:cubicBezTo>
                    <a:pt x="42926" y="85154"/>
                    <a:pt x="34607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3"/>
                    <a:pt x="9334" y="73152"/>
                  </a:cubicBezTo>
                  <a:cubicBezTo>
                    <a:pt x="9334" y="78994"/>
                    <a:pt x="14478" y="83122"/>
                    <a:pt x="22034" y="83122"/>
                  </a:cubicBezTo>
                  <a:cubicBezTo>
                    <a:pt x="29591" y="83122"/>
                    <a:pt x="34163" y="78994"/>
                    <a:pt x="34163" y="73152"/>
                  </a:cubicBezTo>
                  <a:cubicBezTo>
                    <a:pt x="34163" y="66993"/>
                    <a:pt x="29337" y="62992"/>
                    <a:pt x="22034" y="62992"/>
                  </a:cubicBezTo>
                  <a:close/>
                  <a:moveTo>
                    <a:pt x="55626" y="39561"/>
                  </a:moveTo>
                  <a:cubicBezTo>
                    <a:pt x="42672" y="39561"/>
                    <a:pt x="34099" y="31687"/>
                    <a:pt x="34099" y="19876"/>
                  </a:cubicBezTo>
                  <a:cubicBezTo>
                    <a:pt x="34099" y="8065"/>
                    <a:pt x="42672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199" y="39561"/>
                    <a:pt x="55626" y="39561"/>
                  </a:cubicBezTo>
                  <a:close/>
                  <a:moveTo>
                    <a:pt x="55626" y="9716"/>
                  </a:moveTo>
                  <a:cubicBezTo>
                    <a:pt x="48069" y="9716"/>
                    <a:pt x="42926" y="13716"/>
                    <a:pt x="42926" y="19876"/>
                  </a:cubicBezTo>
                  <a:cubicBezTo>
                    <a:pt x="42926" y="25718"/>
                    <a:pt x="48069" y="29845"/>
                    <a:pt x="55626" y="29845"/>
                  </a:cubicBezTo>
                  <a:cubicBezTo>
                    <a:pt x="63182" y="29845"/>
                    <a:pt x="67755" y="25718"/>
                    <a:pt x="67755" y="19876"/>
                  </a:cubicBezTo>
                  <a:cubicBezTo>
                    <a:pt x="67755" y="13716"/>
                    <a:pt x="62929" y="9716"/>
                    <a:pt x="55626" y="9716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989423DC-911D-58F3-285A-E2CCC3A6E983}"/>
                </a:ext>
              </a:extLst>
            </p:cNvPr>
            <p:cNvSpPr/>
            <p:nvPr/>
          </p:nvSpPr>
          <p:spPr>
            <a:xfrm>
              <a:off x="8843073" y="5603494"/>
              <a:ext cx="76136" cy="53530"/>
            </a:xfrm>
            <a:custGeom>
              <a:avLst/>
              <a:gdLst>
                <a:gd name="connsiteX0" fmla="*/ 67310 w 76136"/>
                <a:gd name="connsiteY0" fmla="*/ 30671 h 53530"/>
                <a:gd name="connsiteX1" fmla="*/ 67310 w 76136"/>
                <a:gd name="connsiteY1" fmla="*/ 0 h 53530"/>
                <a:gd name="connsiteX2" fmla="*/ 76136 w 76136"/>
                <a:gd name="connsiteY2" fmla="*/ 0 h 53530"/>
                <a:gd name="connsiteX3" fmla="*/ 76136 w 76136"/>
                <a:gd name="connsiteY3" fmla="*/ 52705 h 53530"/>
                <a:gd name="connsiteX4" fmla="*/ 67818 w 76136"/>
                <a:gd name="connsiteY4" fmla="*/ 52705 h 53530"/>
                <a:gd name="connsiteX5" fmla="*/ 24257 w 76136"/>
                <a:gd name="connsiteY5" fmla="*/ 13017 h 53530"/>
                <a:gd name="connsiteX6" fmla="*/ 9144 w 76136"/>
                <a:gd name="connsiteY6" fmla="*/ 28130 h 53530"/>
                <a:gd name="connsiteX7" fmla="*/ 21463 w 76136"/>
                <a:gd name="connsiteY7" fmla="*/ 43243 h 53530"/>
                <a:gd name="connsiteX8" fmla="*/ 25019 w 76136"/>
                <a:gd name="connsiteY8" fmla="*/ 42672 h 53530"/>
                <a:gd name="connsiteX9" fmla="*/ 26607 w 76136"/>
                <a:gd name="connsiteY9" fmla="*/ 52832 h 53530"/>
                <a:gd name="connsiteX10" fmla="*/ 21019 w 76136"/>
                <a:gd name="connsiteY10" fmla="*/ 53530 h 53530"/>
                <a:gd name="connsiteX11" fmla="*/ 0 w 76136"/>
                <a:gd name="connsiteY11" fmla="*/ 28258 h 53530"/>
                <a:gd name="connsiteX12" fmla="*/ 23812 w 76136"/>
                <a:gd name="connsiteY12" fmla="*/ 2540 h 53530"/>
                <a:gd name="connsiteX13" fmla="*/ 63373 w 76136"/>
                <a:gd name="connsiteY13" fmla="*/ 30988 h 53530"/>
                <a:gd name="connsiteX14" fmla="*/ 67246 w 76136"/>
                <a:gd name="connsiteY14" fmla="*/ 37528 h 53530"/>
                <a:gd name="connsiteX15" fmla="*/ 67691 w 76136"/>
                <a:gd name="connsiteY15" fmla="*/ 37274 h 53530"/>
                <a:gd name="connsiteX16" fmla="*/ 67373 w 76136"/>
                <a:gd name="connsiteY16" fmla="*/ 30671 h 5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136" h="53530">
                  <a:moveTo>
                    <a:pt x="67310" y="30671"/>
                  </a:moveTo>
                  <a:lnTo>
                    <a:pt x="67310" y="0"/>
                  </a:lnTo>
                  <a:lnTo>
                    <a:pt x="76136" y="0"/>
                  </a:lnTo>
                  <a:lnTo>
                    <a:pt x="76136" y="52705"/>
                  </a:lnTo>
                  <a:lnTo>
                    <a:pt x="67818" y="52705"/>
                  </a:lnTo>
                  <a:cubicBezTo>
                    <a:pt x="54991" y="34861"/>
                    <a:pt x="44006" y="13017"/>
                    <a:pt x="24257" y="13017"/>
                  </a:cubicBezTo>
                  <a:cubicBezTo>
                    <a:pt x="14986" y="13017"/>
                    <a:pt x="9144" y="19050"/>
                    <a:pt x="9144" y="28130"/>
                  </a:cubicBezTo>
                  <a:cubicBezTo>
                    <a:pt x="9144" y="37211"/>
                    <a:pt x="14033" y="43243"/>
                    <a:pt x="21463" y="43243"/>
                  </a:cubicBezTo>
                  <a:cubicBezTo>
                    <a:pt x="22860" y="43243"/>
                    <a:pt x="24194" y="42990"/>
                    <a:pt x="25019" y="42672"/>
                  </a:cubicBezTo>
                  <a:lnTo>
                    <a:pt x="26607" y="52832"/>
                  </a:lnTo>
                  <a:cubicBezTo>
                    <a:pt x="26162" y="53086"/>
                    <a:pt x="24574" y="53530"/>
                    <a:pt x="21019" y="53530"/>
                  </a:cubicBezTo>
                  <a:cubicBezTo>
                    <a:pt x="8445" y="53530"/>
                    <a:pt x="0" y="43243"/>
                    <a:pt x="0" y="28258"/>
                  </a:cubicBezTo>
                  <a:cubicBezTo>
                    <a:pt x="0" y="13272"/>
                    <a:pt x="9461" y="2540"/>
                    <a:pt x="23812" y="2540"/>
                  </a:cubicBezTo>
                  <a:cubicBezTo>
                    <a:pt x="40259" y="2540"/>
                    <a:pt x="53213" y="16256"/>
                    <a:pt x="63373" y="30988"/>
                  </a:cubicBezTo>
                  <a:cubicBezTo>
                    <a:pt x="64770" y="32957"/>
                    <a:pt x="66802" y="36385"/>
                    <a:pt x="67246" y="37528"/>
                  </a:cubicBezTo>
                  <a:lnTo>
                    <a:pt x="67691" y="37274"/>
                  </a:lnTo>
                  <a:cubicBezTo>
                    <a:pt x="67564" y="36385"/>
                    <a:pt x="67373" y="33718"/>
                    <a:pt x="67373" y="3067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4BB9D04D-D166-DA02-B946-918F1DEDD676}"/>
                </a:ext>
              </a:extLst>
            </p:cNvPr>
            <p:cNvSpPr/>
            <p:nvPr/>
          </p:nvSpPr>
          <p:spPr>
            <a:xfrm>
              <a:off x="8843073" y="5537136"/>
              <a:ext cx="76834" cy="55879"/>
            </a:xfrm>
            <a:custGeom>
              <a:avLst/>
              <a:gdLst>
                <a:gd name="connsiteX0" fmla="*/ 51880 w 76834"/>
                <a:gd name="connsiteY0" fmla="*/ 0 h 55879"/>
                <a:gd name="connsiteX1" fmla="*/ 76835 w 76834"/>
                <a:gd name="connsiteY1" fmla="*/ 26162 h 55879"/>
                <a:gd name="connsiteX2" fmla="*/ 39116 w 76834"/>
                <a:gd name="connsiteY2" fmla="*/ 55880 h 55879"/>
                <a:gd name="connsiteX3" fmla="*/ 0 w 76834"/>
                <a:gd name="connsiteY3" fmla="*/ 24321 h 55879"/>
                <a:gd name="connsiteX4" fmla="*/ 8827 w 76834"/>
                <a:gd name="connsiteY4" fmla="*/ 2286 h 55879"/>
                <a:gd name="connsiteX5" fmla="*/ 15431 w 76834"/>
                <a:gd name="connsiteY5" fmla="*/ 8001 h 55879"/>
                <a:gd name="connsiteX6" fmla="*/ 9144 w 76834"/>
                <a:gd name="connsiteY6" fmla="*/ 23685 h 55879"/>
                <a:gd name="connsiteX7" fmla="*/ 38608 w 76834"/>
                <a:gd name="connsiteY7" fmla="*/ 45403 h 55879"/>
                <a:gd name="connsiteX8" fmla="*/ 41021 w 76834"/>
                <a:gd name="connsiteY8" fmla="*/ 45403 h 55879"/>
                <a:gd name="connsiteX9" fmla="*/ 41148 w 76834"/>
                <a:gd name="connsiteY9" fmla="*/ 44958 h 55879"/>
                <a:gd name="connsiteX10" fmla="*/ 28004 w 76834"/>
                <a:gd name="connsiteY10" fmla="*/ 24130 h 55879"/>
                <a:gd name="connsiteX11" fmla="*/ 51880 w 76834"/>
                <a:gd name="connsiteY11" fmla="*/ 0 h 55879"/>
                <a:gd name="connsiteX12" fmla="*/ 51880 w 76834"/>
                <a:gd name="connsiteY12" fmla="*/ 10541 h 55879"/>
                <a:gd name="connsiteX13" fmla="*/ 37274 w 76834"/>
                <a:gd name="connsiteY13" fmla="*/ 26289 h 55879"/>
                <a:gd name="connsiteX14" fmla="*/ 53086 w 76834"/>
                <a:gd name="connsiteY14" fmla="*/ 43879 h 55879"/>
                <a:gd name="connsiteX15" fmla="*/ 67691 w 76834"/>
                <a:gd name="connsiteY15" fmla="*/ 26289 h 55879"/>
                <a:gd name="connsiteX16" fmla="*/ 51880 w 76834"/>
                <a:gd name="connsiteY16" fmla="*/ 10541 h 5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4" h="55879">
                  <a:moveTo>
                    <a:pt x="51880" y="0"/>
                  </a:moveTo>
                  <a:cubicBezTo>
                    <a:pt x="66866" y="0"/>
                    <a:pt x="76835" y="10604"/>
                    <a:pt x="76835" y="26162"/>
                  </a:cubicBezTo>
                  <a:cubicBezTo>
                    <a:pt x="76835" y="43561"/>
                    <a:pt x="64135" y="55880"/>
                    <a:pt x="39116" y="55880"/>
                  </a:cubicBezTo>
                  <a:cubicBezTo>
                    <a:pt x="15684" y="55880"/>
                    <a:pt x="0" y="43307"/>
                    <a:pt x="0" y="24321"/>
                  </a:cubicBezTo>
                  <a:cubicBezTo>
                    <a:pt x="0" y="11303"/>
                    <a:pt x="5461" y="5207"/>
                    <a:pt x="8827" y="2286"/>
                  </a:cubicBezTo>
                  <a:lnTo>
                    <a:pt x="15431" y="8001"/>
                  </a:lnTo>
                  <a:cubicBezTo>
                    <a:pt x="13271" y="9842"/>
                    <a:pt x="9144" y="14415"/>
                    <a:pt x="9144" y="23685"/>
                  </a:cubicBezTo>
                  <a:cubicBezTo>
                    <a:pt x="9144" y="36576"/>
                    <a:pt x="20892" y="45403"/>
                    <a:pt x="38608" y="45403"/>
                  </a:cubicBezTo>
                  <a:lnTo>
                    <a:pt x="41021" y="45403"/>
                  </a:lnTo>
                  <a:lnTo>
                    <a:pt x="41148" y="44958"/>
                  </a:lnTo>
                  <a:cubicBezTo>
                    <a:pt x="37719" y="44386"/>
                    <a:pt x="28004" y="39370"/>
                    <a:pt x="28004" y="24130"/>
                  </a:cubicBezTo>
                  <a:cubicBezTo>
                    <a:pt x="28004" y="10414"/>
                    <a:pt x="37592" y="0"/>
                    <a:pt x="51880" y="0"/>
                  </a:cubicBezTo>
                  <a:close/>
                  <a:moveTo>
                    <a:pt x="51880" y="10541"/>
                  </a:moveTo>
                  <a:cubicBezTo>
                    <a:pt x="43053" y="10541"/>
                    <a:pt x="37274" y="16828"/>
                    <a:pt x="37274" y="26289"/>
                  </a:cubicBezTo>
                  <a:cubicBezTo>
                    <a:pt x="37274" y="36830"/>
                    <a:pt x="43688" y="43752"/>
                    <a:pt x="53086" y="43879"/>
                  </a:cubicBezTo>
                  <a:cubicBezTo>
                    <a:pt x="62547" y="41466"/>
                    <a:pt x="67691" y="36004"/>
                    <a:pt x="67691" y="26289"/>
                  </a:cubicBezTo>
                  <a:cubicBezTo>
                    <a:pt x="67691" y="16573"/>
                    <a:pt x="61405" y="10541"/>
                    <a:pt x="51880" y="10541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E9E3027F-391E-BA06-ABDD-9838A3125B8A}"/>
                </a:ext>
              </a:extLst>
            </p:cNvPr>
            <p:cNvSpPr/>
            <p:nvPr/>
          </p:nvSpPr>
          <p:spPr>
            <a:xfrm>
              <a:off x="8906510" y="5512942"/>
              <a:ext cx="13334" cy="13335"/>
            </a:xfrm>
            <a:custGeom>
              <a:avLst/>
              <a:gdLst>
                <a:gd name="connsiteX0" fmla="*/ 0 w 13334"/>
                <a:gd name="connsiteY0" fmla="*/ 6604 h 13335"/>
                <a:gd name="connsiteX1" fmla="*/ 6731 w 13334"/>
                <a:gd name="connsiteY1" fmla="*/ 0 h 13335"/>
                <a:gd name="connsiteX2" fmla="*/ 13335 w 13334"/>
                <a:gd name="connsiteY2" fmla="*/ 6604 h 13335"/>
                <a:gd name="connsiteX3" fmla="*/ 6731 w 13334"/>
                <a:gd name="connsiteY3" fmla="*/ 13335 h 13335"/>
                <a:gd name="connsiteX4" fmla="*/ 0 w 13334"/>
                <a:gd name="connsiteY4" fmla="*/ 6604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4" h="13335">
                  <a:moveTo>
                    <a:pt x="0" y="6604"/>
                  </a:moveTo>
                  <a:cubicBezTo>
                    <a:pt x="0" y="2921"/>
                    <a:pt x="3111" y="0"/>
                    <a:pt x="6731" y="0"/>
                  </a:cubicBezTo>
                  <a:cubicBezTo>
                    <a:pt x="10351" y="0"/>
                    <a:pt x="13335" y="2985"/>
                    <a:pt x="13335" y="6604"/>
                  </a:cubicBezTo>
                  <a:cubicBezTo>
                    <a:pt x="13335" y="10223"/>
                    <a:pt x="10351" y="13335"/>
                    <a:pt x="6731" y="13335"/>
                  </a:cubicBezTo>
                  <a:cubicBezTo>
                    <a:pt x="3111" y="13335"/>
                    <a:pt x="0" y="10351"/>
                    <a:pt x="0" y="660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16845A18-C343-E79B-3126-E838F8645A4C}"/>
                </a:ext>
              </a:extLst>
            </p:cNvPr>
            <p:cNvSpPr/>
            <p:nvPr/>
          </p:nvSpPr>
          <p:spPr>
            <a:xfrm>
              <a:off x="8843772" y="5456301"/>
              <a:ext cx="75438" cy="50863"/>
            </a:xfrm>
            <a:custGeom>
              <a:avLst/>
              <a:gdLst>
                <a:gd name="connsiteX0" fmla="*/ 8763 w 75438"/>
                <a:gd name="connsiteY0" fmla="*/ 0 h 50863"/>
                <a:gd name="connsiteX1" fmla="*/ 75438 w 75438"/>
                <a:gd name="connsiteY1" fmla="*/ 29020 h 50863"/>
                <a:gd name="connsiteX2" fmla="*/ 75438 w 75438"/>
                <a:gd name="connsiteY2" fmla="*/ 39751 h 50863"/>
                <a:gd name="connsiteX3" fmla="*/ 14732 w 75438"/>
                <a:gd name="connsiteY3" fmla="*/ 12509 h 50863"/>
                <a:gd name="connsiteX4" fmla="*/ 8890 w 75438"/>
                <a:gd name="connsiteY4" fmla="*/ 9652 h 50863"/>
                <a:gd name="connsiteX5" fmla="*/ 8572 w 75438"/>
                <a:gd name="connsiteY5" fmla="*/ 9906 h 50863"/>
                <a:gd name="connsiteX6" fmla="*/ 8827 w 75438"/>
                <a:gd name="connsiteY6" fmla="*/ 16637 h 50863"/>
                <a:gd name="connsiteX7" fmla="*/ 8827 w 75438"/>
                <a:gd name="connsiteY7" fmla="*/ 41592 h 50863"/>
                <a:gd name="connsiteX8" fmla="*/ 19241 w 75438"/>
                <a:gd name="connsiteY8" fmla="*/ 41592 h 50863"/>
                <a:gd name="connsiteX9" fmla="*/ 19241 w 75438"/>
                <a:gd name="connsiteY9" fmla="*/ 50864 h 50863"/>
                <a:gd name="connsiteX10" fmla="*/ 0 w 75438"/>
                <a:gd name="connsiteY10" fmla="*/ 50864 h 50863"/>
                <a:gd name="connsiteX11" fmla="*/ 0 w 75438"/>
                <a:gd name="connsiteY11" fmla="*/ 0 h 50863"/>
                <a:gd name="connsiteX12" fmla="*/ 8827 w 75438"/>
                <a:gd name="connsiteY12" fmla="*/ 0 h 5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438" h="50863">
                  <a:moveTo>
                    <a:pt x="8763" y="0"/>
                  </a:moveTo>
                  <a:lnTo>
                    <a:pt x="75438" y="29020"/>
                  </a:lnTo>
                  <a:lnTo>
                    <a:pt x="75438" y="39751"/>
                  </a:lnTo>
                  <a:lnTo>
                    <a:pt x="14732" y="12509"/>
                  </a:lnTo>
                  <a:cubicBezTo>
                    <a:pt x="11874" y="11240"/>
                    <a:pt x="9017" y="9779"/>
                    <a:pt x="8890" y="9652"/>
                  </a:cubicBezTo>
                  <a:lnTo>
                    <a:pt x="8572" y="9906"/>
                  </a:lnTo>
                  <a:cubicBezTo>
                    <a:pt x="8699" y="10922"/>
                    <a:pt x="8827" y="13462"/>
                    <a:pt x="8827" y="16637"/>
                  </a:cubicBezTo>
                  <a:lnTo>
                    <a:pt x="8827" y="41592"/>
                  </a:lnTo>
                  <a:lnTo>
                    <a:pt x="19241" y="41592"/>
                  </a:lnTo>
                  <a:lnTo>
                    <a:pt x="19241" y="50864"/>
                  </a:lnTo>
                  <a:lnTo>
                    <a:pt x="0" y="50864"/>
                  </a:lnTo>
                  <a:lnTo>
                    <a:pt x="0" y="0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86B7A5D6-E524-5D50-EC99-D5A2C3602240}"/>
                </a:ext>
              </a:extLst>
            </p:cNvPr>
            <p:cNvSpPr/>
            <p:nvPr/>
          </p:nvSpPr>
          <p:spPr>
            <a:xfrm>
              <a:off x="8843137" y="5394578"/>
              <a:ext cx="76771" cy="54864"/>
            </a:xfrm>
            <a:custGeom>
              <a:avLst/>
              <a:gdLst>
                <a:gd name="connsiteX0" fmla="*/ 21336 w 76771"/>
                <a:gd name="connsiteY0" fmla="*/ 2730 h 54864"/>
                <a:gd name="connsiteX1" fmla="*/ 37782 w 76771"/>
                <a:gd name="connsiteY1" fmla="*/ 18161 h 54864"/>
                <a:gd name="connsiteX2" fmla="*/ 38036 w 76771"/>
                <a:gd name="connsiteY2" fmla="*/ 18161 h 54864"/>
                <a:gd name="connsiteX3" fmla="*/ 56070 w 76771"/>
                <a:gd name="connsiteY3" fmla="*/ 0 h 54864"/>
                <a:gd name="connsiteX4" fmla="*/ 76771 w 76771"/>
                <a:gd name="connsiteY4" fmla="*/ 27559 h 54864"/>
                <a:gd name="connsiteX5" fmla="*/ 62611 w 76771"/>
                <a:gd name="connsiteY5" fmla="*/ 54864 h 54864"/>
                <a:gd name="connsiteX6" fmla="*/ 57721 w 76771"/>
                <a:gd name="connsiteY6" fmla="*/ 46546 h 54864"/>
                <a:gd name="connsiteX7" fmla="*/ 67691 w 76771"/>
                <a:gd name="connsiteY7" fmla="*/ 27559 h 54864"/>
                <a:gd name="connsiteX8" fmla="*/ 55245 w 76771"/>
                <a:gd name="connsiteY8" fmla="*/ 10541 h 54864"/>
                <a:gd name="connsiteX9" fmla="*/ 43117 w 76771"/>
                <a:gd name="connsiteY9" fmla="*/ 29274 h 54864"/>
                <a:gd name="connsiteX10" fmla="*/ 42862 w 76771"/>
                <a:gd name="connsiteY10" fmla="*/ 33401 h 54864"/>
                <a:gd name="connsiteX11" fmla="*/ 33592 w 76771"/>
                <a:gd name="connsiteY11" fmla="*/ 33401 h 54864"/>
                <a:gd name="connsiteX12" fmla="*/ 33337 w 76771"/>
                <a:gd name="connsiteY12" fmla="*/ 29147 h 54864"/>
                <a:gd name="connsiteX13" fmla="*/ 22161 w 76771"/>
                <a:gd name="connsiteY13" fmla="*/ 13272 h 54864"/>
                <a:gd name="connsiteX14" fmla="*/ 9144 w 76771"/>
                <a:gd name="connsiteY14" fmla="*/ 27813 h 54864"/>
                <a:gd name="connsiteX15" fmla="*/ 19748 w 76771"/>
                <a:gd name="connsiteY15" fmla="*/ 42101 h 54864"/>
                <a:gd name="connsiteX16" fmla="*/ 23305 w 76771"/>
                <a:gd name="connsiteY16" fmla="*/ 41529 h 54864"/>
                <a:gd name="connsiteX17" fmla="*/ 24892 w 76771"/>
                <a:gd name="connsiteY17" fmla="*/ 51689 h 54864"/>
                <a:gd name="connsiteX18" fmla="*/ 19304 w 76771"/>
                <a:gd name="connsiteY18" fmla="*/ 52388 h 54864"/>
                <a:gd name="connsiteX19" fmla="*/ 0 w 76771"/>
                <a:gd name="connsiteY19" fmla="*/ 27813 h 54864"/>
                <a:gd name="connsiteX20" fmla="*/ 21399 w 76771"/>
                <a:gd name="connsiteY20" fmla="*/ 2794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71" h="54864">
                  <a:moveTo>
                    <a:pt x="21336" y="2730"/>
                  </a:moveTo>
                  <a:cubicBezTo>
                    <a:pt x="30861" y="2730"/>
                    <a:pt x="37782" y="10732"/>
                    <a:pt x="37782" y="18161"/>
                  </a:cubicBezTo>
                  <a:lnTo>
                    <a:pt x="38036" y="18161"/>
                  </a:lnTo>
                  <a:cubicBezTo>
                    <a:pt x="38036" y="10478"/>
                    <a:pt x="44132" y="0"/>
                    <a:pt x="56070" y="0"/>
                  </a:cubicBezTo>
                  <a:cubicBezTo>
                    <a:pt x="68008" y="0"/>
                    <a:pt x="76771" y="9970"/>
                    <a:pt x="76771" y="27559"/>
                  </a:cubicBezTo>
                  <a:cubicBezTo>
                    <a:pt x="76771" y="48832"/>
                    <a:pt x="62611" y="54864"/>
                    <a:pt x="62611" y="54864"/>
                  </a:cubicBezTo>
                  <a:lnTo>
                    <a:pt x="57721" y="46546"/>
                  </a:lnTo>
                  <a:cubicBezTo>
                    <a:pt x="57721" y="46546"/>
                    <a:pt x="67691" y="40513"/>
                    <a:pt x="67691" y="27559"/>
                  </a:cubicBezTo>
                  <a:cubicBezTo>
                    <a:pt x="67691" y="16701"/>
                    <a:pt x="62865" y="10668"/>
                    <a:pt x="55245" y="10541"/>
                  </a:cubicBezTo>
                  <a:cubicBezTo>
                    <a:pt x="47689" y="10414"/>
                    <a:pt x="43815" y="16828"/>
                    <a:pt x="43117" y="29274"/>
                  </a:cubicBezTo>
                  <a:lnTo>
                    <a:pt x="42862" y="33401"/>
                  </a:lnTo>
                  <a:lnTo>
                    <a:pt x="33592" y="33401"/>
                  </a:lnTo>
                  <a:lnTo>
                    <a:pt x="33337" y="29147"/>
                  </a:lnTo>
                  <a:cubicBezTo>
                    <a:pt x="32766" y="19558"/>
                    <a:pt x="29210" y="13272"/>
                    <a:pt x="22161" y="13272"/>
                  </a:cubicBezTo>
                  <a:cubicBezTo>
                    <a:pt x="14605" y="13272"/>
                    <a:pt x="9144" y="19114"/>
                    <a:pt x="9144" y="27813"/>
                  </a:cubicBezTo>
                  <a:cubicBezTo>
                    <a:pt x="9144" y="36513"/>
                    <a:pt x="13716" y="42101"/>
                    <a:pt x="19748" y="42101"/>
                  </a:cubicBezTo>
                  <a:cubicBezTo>
                    <a:pt x="21145" y="42101"/>
                    <a:pt x="22479" y="41847"/>
                    <a:pt x="23305" y="41529"/>
                  </a:cubicBezTo>
                  <a:lnTo>
                    <a:pt x="24892" y="51689"/>
                  </a:lnTo>
                  <a:cubicBezTo>
                    <a:pt x="24447" y="51943"/>
                    <a:pt x="22860" y="52388"/>
                    <a:pt x="19304" y="52388"/>
                  </a:cubicBezTo>
                  <a:cubicBezTo>
                    <a:pt x="8128" y="52388"/>
                    <a:pt x="0" y="42545"/>
                    <a:pt x="0" y="27813"/>
                  </a:cubicBezTo>
                  <a:cubicBezTo>
                    <a:pt x="0" y="13081"/>
                    <a:pt x="8572" y="2794"/>
                    <a:pt x="21399" y="2794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485FE2E1-B325-8923-A138-BB67B00B0D35}"/>
                </a:ext>
              </a:extLst>
            </p:cNvPr>
            <p:cNvSpPr/>
            <p:nvPr/>
          </p:nvSpPr>
          <p:spPr>
            <a:xfrm>
              <a:off x="8843073" y="5292852"/>
              <a:ext cx="76517" cy="92836"/>
            </a:xfrm>
            <a:custGeom>
              <a:avLst/>
              <a:gdLst>
                <a:gd name="connsiteX0" fmla="*/ 0 w 76517"/>
                <a:gd name="connsiteY0" fmla="*/ 33718 h 92836"/>
                <a:gd name="connsiteX1" fmla="*/ 0 w 76517"/>
                <a:gd name="connsiteY1" fmla="*/ 24003 h 92836"/>
                <a:gd name="connsiteX2" fmla="*/ 76136 w 76517"/>
                <a:gd name="connsiteY2" fmla="*/ 58420 h 92836"/>
                <a:gd name="connsiteX3" fmla="*/ 76136 w 76517"/>
                <a:gd name="connsiteY3" fmla="*/ 68263 h 92836"/>
                <a:gd name="connsiteX4" fmla="*/ 0 w 76517"/>
                <a:gd name="connsiteY4" fmla="*/ 33718 h 92836"/>
                <a:gd name="connsiteX5" fmla="*/ 22034 w 76517"/>
                <a:gd name="connsiteY5" fmla="*/ 92837 h 92836"/>
                <a:gd name="connsiteX6" fmla="*/ 571 w 76517"/>
                <a:gd name="connsiteY6" fmla="*/ 73152 h 92836"/>
                <a:gd name="connsiteX7" fmla="*/ 22034 w 76517"/>
                <a:gd name="connsiteY7" fmla="*/ 53276 h 92836"/>
                <a:gd name="connsiteX8" fmla="*/ 42926 w 76517"/>
                <a:gd name="connsiteY8" fmla="*/ 73152 h 92836"/>
                <a:gd name="connsiteX9" fmla="*/ 22034 w 76517"/>
                <a:gd name="connsiteY9" fmla="*/ 92837 h 92836"/>
                <a:gd name="connsiteX10" fmla="*/ 22034 w 76517"/>
                <a:gd name="connsiteY10" fmla="*/ 62992 h 92836"/>
                <a:gd name="connsiteX11" fmla="*/ 9334 w 76517"/>
                <a:gd name="connsiteY11" fmla="*/ 73152 h 92836"/>
                <a:gd name="connsiteX12" fmla="*/ 22034 w 76517"/>
                <a:gd name="connsiteY12" fmla="*/ 83121 h 92836"/>
                <a:gd name="connsiteX13" fmla="*/ 34163 w 76517"/>
                <a:gd name="connsiteY13" fmla="*/ 73152 h 92836"/>
                <a:gd name="connsiteX14" fmla="*/ 22034 w 76517"/>
                <a:gd name="connsiteY14" fmla="*/ 62992 h 92836"/>
                <a:gd name="connsiteX15" fmla="*/ 55626 w 76517"/>
                <a:gd name="connsiteY15" fmla="*/ 39560 h 92836"/>
                <a:gd name="connsiteX16" fmla="*/ 34099 w 76517"/>
                <a:gd name="connsiteY16" fmla="*/ 19876 h 92836"/>
                <a:gd name="connsiteX17" fmla="*/ 55626 w 76517"/>
                <a:gd name="connsiteY17" fmla="*/ 0 h 92836"/>
                <a:gd name="connsiteX18" fmla="*/ 76518 w 76517"/>
                <a:gd name="connsiteY18" fmla="*/ 19876 h 92836"/>
                <a:gd name="connsiteX19" fmla="*/ 55626 w 76517"/>
                <a:gd name="connsiteY19" fmla="*/ 39560 h 92836"/>
                <a:gd name="connsiteX20" fmla="*/ 55626 w 76517"/>
                <a:gd name="connsiteY20" fmla="*/ 9715 h 92836"/>
                <a:gd name="connsiteX21" fmla="*/ 42926 w 76517"/>
                <a:gd name="connsiteY21" fmla="*/ 19876 h 92836"/>
                <a:gd name="connsiteX22" fmla="*/ 55626 w 76517"/>
                <a:gd name="connsiteY22" fmla="*/ 29845 h 92836"/>
                <a:gd name="connsiteX23" fmla="*/ 67755 w 76517"/>
                <a:gd name="connsiteY23" fmla="*/ 19876 h 92836"/>
                <a:gd name="connsiteX24" fmla="*/ 55626 w 76517"/>
                <a:gd name="connsiteY24" fmla="*/ 9715 h 9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517" h="92836">
                  <a:moveTo>
                    <a:pt x="0" y="33718"/>
                  </a:moveTo>
                  <a:lnTo>
                    <a:pt x="0" y="24003"/>
                  </a:lnTo>
                  <a:lnTo>
                    <a:pt x="76136" y="58420"/>
                  </a:lnTo>
                  <a:lnTo>
                    <a:pt x="76136" y="68263"/>
                  </a:lnTo>
                  <a:lnTo>
                    <a:pt x="0" y="33718"/>
                  </a:lnTo>
                  <a:close/>
                  <a:moveTo>
                    <a:pt x="22034" y="92837"/>
                  </a:moveTo>
                  <a:cubicBezTo>
                    <a:pt x="9144" y="92837"/>
                    <a:pt x="571" y="84963"/>
                    <a:pt x="571" y="73152"/>
                  </a:cubicBezTo>
                  <a:cubicBezTo>
                    <a:pt x="571" y="61341"/>
                    <a:pt x="9144" y="53276"/>
                    <a:pt x="22034" y="53276"/>
                  </a:cubicBezTo>
                  <a:cubicBezTo>
                    <a:pt x="34925" y="53276"/>
                    <a:pt x="42926" y="61151"/>
                    <a:pt x="42926" y="73152"/>
                  </a:cubicBezTo>
                  <a:cubicBezTo>
                    <a:pt x="42926" y="85153"/>
                    <a:pt x="34608" y="92837"/>
                    <a:pt x="22034" y="92837"/>
                  </a:cubicBezTo>
                  <a:close/>
                  <a:moveTo>
                    <a:pt x="22034" y="62992"/>
                  </a:moveTo>
                  <a:cubicBezTo>
                    <a:pt x="14478" y="62992"/>
                    <a:pt x="9334" y="66992"/>
                    <a:pt x="9334" y="73152"/>
                  </a:cubicBezTo>
                  <a:cubicBezTo>
                    <a:pt x="9334" y="78994"/>
                    <a:pt x="14478" y="83121"/>
                    <a:pt x="22034" y="83121"/>
                  </a:cubicBezTo>
                  <a:cubicBezTo>
                    <a:pt x="29591" y="83121"/>
                    <a:pt x="34163" y="78994"/>
                    <a:pt x="34163" y="73152"/>
                  </a:cubicBezTo>
                  <a:cubicBezTo>
                    <a:pt x="34163" y="66992"/>
                    <a:pt x="29337" y="62992"/>
                    <a:pt x="22034" y="62992"/>
                  </a:cubicBezTo>
                  <a:close/>
                  <a:moveTo>
                    <a:pt x="55626" y="39560"/>
                  </a:moveTo>
                  <a:cubicBezTo>
                    <a:pt x="42672" y="39560"/>
                    <a:pt x="34099" y="31686"/>
                    <a:pt x="34099" y="19876"/>
                  </a:cubicBezTo>
                  <a:cubicBezTo>
                    <a:pt x="34099" y="8064"/>
                    <a:pt x="42672" y="0"/>
                    <a:pt x="55626" y="0"/>
                  </a:cubicBezTo>
                  <a:cubicBezTo>
                    <a:pt x="68580" y="0"/>
                    <a:pt x="76518" y="7874"/>
                    <a:pt x="76518" y="19876"/>
                  </a:cubicBezTo>
                  <a:cubicBezTo>
                    <a:pt x="76518" y="31877"/>
                    <a:pt x="68199" y="39560"/>
                    <a:pt x="55626" y="39560"/>
                  </a:cubicBezTo>
                  <a:close/>
                  <a:moveTo>
                    <a:pt x="55626" y="9715"/>
                  </a:moveTo>
                  <a:cubicBezTo>
                    <a:pt x="48070" y="9715"/>
                    <a:pt x="42926" y="13716"/>
                    <a:pt x="42926" y="19876"/>
                  </a:cubicBezTo>
                  <a:cubicBezTo>
                    <a:pt x="42926" y="25717"/>
                    <a:pt x="48070" y="29845"/>
                    <a:pt x="55626" y="29845"/>
                  </a:cubicBezTo>
                  <a:cubicBezTo>
                    <a:pt x="63183" y="29845"/>
                    <a:pt x="67755" y="25717"/>
                    <a:pt x="67755" y="19876"/>
                  </a:cubicBezTo>
                  <a:cubicBezTo>
                    <a:pt x="67755" y="13716"/>
                    <a:pt x="62929" y="9715"/>
                    <a:pt x="55626" y="9715"/>
                  </a:cubicBezTo>
                  <a:close/>
                </a:path>
              </a:pathLst>
            </a:custGeom>
            <a:solidFill>
              <a:srgbClr val="80808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47" name="Freeform 346">
            <a:extLst>
              <a:ext uri="{FF2B5EF4-FFF2-40B4-BE49-F238E27FC236}">
                <a16:creationId xmlns:a16="http://schemas.microsoft.com/office/drawing/2014/main" id="{5D87CB69-1A3D-9C89-DDCF-0F9F48061DCC}"/>
              </a:ext>
            </a:extLst>
          </p:cNvPr>
          <p:cNvSpPr/>
          <p:nvPr/>
        </p:nvSpPr>
        <p:spPr>
          <a:xfrm>
            <a:off x="2218373" y="5881179"/>
            <a:ext cx="94107" cy="127063"/>
          </a:xfrm>
          <a:custGeom>
            <a:avLst/>
            <a:gdLst>
              <a:gd name="connsiteX0" fmla="*/ 51626 w 94107"/>
              <a:gd name="connsiteY0" fmla="*/ 105347 h 127063"/>
              <a:gd name="connsiteX1" fmla="*/ 94107 w 94107"/>
              <a:gd name="connsiteY1" fmla="*/ 105347 h 127063"/>
              <a:gd name="connsiteX2" fmla="*/ 94107 w 94107"/>
              <a:gd name="connsiteY2" fmla="*/ 127064 h 127063"/>
              <a:gd name="connsiteX3" fmla="*/ 952 w 94107"/>
              <a:gd name="connsiteY3" fmla="*/ 127064 h 127063"/>
              <a:gd name="connsiteX4" fmla="*/ 952 w 94107"/>
              <a:gd name="connsiteY4" fmla="*/ 108966 h 127063"/>
              <a:gd name="connsiteX5" fmla="*/ 64198 w 94107"/>
              <a:gd name="connsiteY5" fmla="*/ 42863 h 127063"/>
              <a:gd name="connsiteX6" fmla="*/ 44958 w 94107"/>
              <a:gd name="connsiteY6" fmla="*/ 23432 h 127063"/>
              <a:gd name="connsiteX7" fmla="*/ 26860 w 94107"/>
              <a:gd name="connsiteY7" fmla="*/ 38862 h 127063"/>
              <a:gd name="connsiteX8" fmla="*/ 27432 w 94107"/>
              <a:gd name="connsiteY8" fmla="*/ 43243 h 127063"/>
              <a:gd name="connsiteX9" fmla="*/ 1524 w 94107"/>
              <a:gd name="connsiteY9" fmla="*/ 48006 h 127063"/>
              <a:gd name="connsiteX10" fmla="*/ 0 w 94107"/>
              <a:gd name="connsiteY10" fmla="*/ 37719 h 127063"/>
              <a:gd name="connsiteX11" fmla="*/ 45720 w 94107"/>
              <a:gd name="connsiteY11" fmla="*/ 0 h 127063"/>
              <a:gd name="connsiteX12" fmla="*/ 91630 w 94107"/>
              <a:gd name="connsiteY12" fmla="*/ 42101 h 127063"/>
              <a:gd name="connsiteX13" fmla="*/ 50292 w 94107"/>
              <a:gd name="connsiteY13" fmla="*/ 99822 h 127063"/>
              <a:gd name="connsiteX14" fmla="*/ 41529 w 94107"/>
              <a:gd name="connsiteY14" fmla="*/ 104966 h 127063"/>
              <a:gd name="connsiteX15" fmla="*/ 41910 w 94107"/>
              <a:gd name="connsiteY15" fmla="*/ 105728 h 127063"/>
              <a:gd name="connsiteX16" fmla="*/ 51626 w 94107"/>
              <a:gd name="connsiteY16" fmla="*/ 105347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107" h="127063">
                <a:moveTo>
                  <a:pt x="51626" y="105347"/>
                </a:moveTo>
                <a:lnTo>
                  <a:pt x="94107" y="105347"/>
                </a:lnTo>
                <a:lnTo>
                  <a:pt x="94107" y="127064"/>
                </a:lnTo>
                <a:lnTo>
                  <a:pt x="952" y="127064"/>
                </a:lnTo>
                <a:lnTo>
                  <a:pt x="952" y="108966"/>
                </a:lnTo>
                <a:cubicBezTo>
                  <a:pt x="30670" y="86487"/>
                  <a:pt x="64198" y="68009"/>
                  <a:pt x="64198" y="42863"/>
                </a:cubicBezTo>
                <a:cubicBezTo>
                  <a:pt x="64198" y="31242"/>
                  <a:pt x="56960" y="23432"/>
                  <a:pt x="44958" y="23432"/>
                </a:cubicBezTo>
                <a:cubicBezTo>
                  <a:pt x="34099" y="23432"/>
                  <a:pt x="26860" y="29528"/>
                  <a:pt x="26860" y="38862"/>
                </a:cubicBezTo>
                <a:cubicBezTo>
                  <a:pt x="26860" y="40577"/>
                  <a:pt x="27051" y="42291"/>
                  <a:pt x="27432" y="43243"/>
                </a:cubicBezTo>
                <a:lnTo>
                  <a:pt x="1524" y="48006"/>
                </a:lnTo>
                <a:cubicBezTo>
                  <a:pt x="952" y="46482"/>
                  <a:pt x="0" y="43434"/>
                  <a:pt x="0" y="37719"/>
                </a:cubicBezTo>
                <a:cubicBezTo>
                  <a:pt x="0" y="15430"/>
                  <a:pt x="18098" y="0"/>
                  <a:pt x="45720" y="0"/>
                </a:cubicBezTo>
                <a:cubicBezTo>
                  <a:pt x="73342" y="0"/>
                  <a:pt x="91630" y="16955"/>
                  <a:pt x="91630" y="42101"/>
                </a:cubicBezTo>
                <a:cubicBezTo>
                  <a:pt x="91630" y="67247"/>
                  <a:pt x="70485" y="86106"/>
                  <a:pt x="50292" y="99822"/>
                </a:cubicBezTo>
                <a:cubicBezTo>
                  <a:pt x="47815" y="101727"/>
                  <a:pt x="42862" y="104394"/>
                  <a:pt x="41529" y="104966"/>
                </a:cubicBezTo>
                <a:lnTo>
                  <a:pt x="41910" y="105728"/>
                </a:lnTo>
                <a:cubicBezTo>
                  <a:pt x="43053" y="105537"/>
                  <a:pt x="46863" y="105347"/>
                  <a:pt x="51626" y="105347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8" name="Freeform 347">
            <a:extLst>
              <a:ext uri="{FF2B5EF4-FFF2-40B4-BE49-F238E27FC236}">
                <a16:creationId xmlns:a16="http://schemas.microsoft.com/office/drawing/2014/main" id="{DB1382D5-441D-770F-2DD9-4E300748A419}"/>
              </a:ext>
            </a:extLst>
          </p:cNvPr>
          <p:cNvSpPr/>
          <p:nvPr/>
        </p:nvSpPr>
        <p:spPr>
          <a:xfrm>
            <a:off x="2327720" y="5881179"/>
            <a:ext cx="108013" cy="128397"/>
          </a:xfrm>
          <a:custGeom>
            <a:avLst/>
            <a:gdLst>
              <a:gd name="connsiteX0" fmla="*/ 0 w 108013"/>
              <a:gd name="connsiteY0" fmla="*/ 64961 h 128397"/>
              <a:gd name="connsiteX1" fmla="*/ 53721 w 108013"/>
              <a:gd name="connsiteY1" fmla="*/ 0 h 128397"/>
              <a:gd name="connsiteX2" fmla="*/ 108013 w 108013"/>
              <a:gd name="connsiteY2" fmla="*/ 64961 h 128397"/>
              <a:gd name="connsiteX3" fmla="*/ 53721 w 108013"/>
              <a:gd name="connsiteY3" fmla="*/ 128397 h 128397"/>
              <a:gd name="connsiteX4" fmla="*/ 0 w 108013"/>
              <a:gd name="connsiteY4" fmla="*/ 64961 h 128397"/>
              <a:gd name="connsiteX5" fmla="*/ 81153 w 108013"/>
              <a:gd name="connsiteY5" fmla="*/ 64961 h 128397"/>
              <a:gd name="connsiteX6" fmla="*/ 53721 w 108013"/>
              <a:gd name="connsiteY6" fmla="*/ 23432 h 128397"/>
              <a:gd name="connsiteX7" fmla="*/ 26860 w 108013"/>
              <a:gd name="connsiteY7" fmla="*/ 64961 h 128397"/>
              <a:gd name="connsiteX8" fmla="*/ 53721 w 108013"/>
              <a:gd name="connsiteY8" fmla="*/ 104966 h 128397"/>
              <a:gd name="connsiteX9" fmla="*/ 81153 w 108013"/>
              <a:gd name="connsiteY9" fmla="*/ 64961 h 12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13" h="128397">
                <a:moveTo>
                  <a:pt x="0" y="64961"/>
                </a:moveTo>
                <a:cubicBezTo>
                  <a:pt x="0" y="24955"/>
                  <a:pt x="19050" y="0"/>
                  <a:pt x="53721" y="0"/>
                </a:cubicBezTo>
                <a:cubicBezTo>
                  <a:pt x="88392" y="0"/>
                  <a:pt x="108013" y="24955"/>
                  <a:pt x="108013" y="64961"/>
                </a:cubicBezTo>
                <a:cubicBezTo>
                  <a:pt x="108013" y="104966"/>
                  <a:pt x="88773" y="128397"/>
                  <a:pt x="53721" y="128397"/>
                </a:cubicBezTo>
                <a:cubicBezTo>
                  <a:pt x="18669" y="128397"/>
                  <a:pt x="0" y="104585"/>
                  <a:pt x="0" y="64961"/>
                </a:cubicBezTo>
                <a:close/>
                <a:moveTo>
                  <a:pt x="81153" y="64961"/>
                </a:moveTo>
                <a:cubicBezTo>
                  <a:pt x="81153" y="38291"/>
                  <a:pt x="70676" y="23432"/>
                  <a:pt x="53721" y="23432"/>
                </a:cubicBezTo>
                <a:cubicBezTo>
                  <a:pt x="36766" y="23432"/>
                  <a:pt x="26860" y="38291"/>
                  <a:pt x="26860" y="64961"/>
                </a:cubicBezTo>
                <a:cubicBezTo>
                  <a:pt x="26860" y="91630"/>
                  <a:pt x="36957" y="104966"/>
                  <a:pt x="53721" y="104966"/>
                </a:cubicBezTo>
                <a:cubicBezTo>
                  <a:pt x="70485" y="104966"/>
                  <a:pt x="81153" y="91249"/>
                  <a:pt x="81153" y="64961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9" name="Freeform 348">
            <a:extLst>
              <a:ext uri="{FF2B5EF4-FFF2-40B4-BE49-F238E27FC236}">
                <a16:creationId xmlns:a16="http://schemas.microsoft.com/office/drawing/2014/main" id="{35990572-E7A1-B32C-C61B-DC3003402850}"/>
              </a:ext>
            </a:extLst>
          </p:cNvPr>
          <p:cNvSpPr/>
          <p:nvPr/>
        </p:nvSpPr>
        <p:spPr>
          <a:xfrm>
            <a:off x="2446973" y="5882513"/>
            <a:ext cx="58292" cy="125729"/>
          </a:xfrm>
          <a:custGeom>
            <a:avLst/>
            <a:gdLst>
              <a:gd name="connsiteX0" fmla="*/ 32004 w 58292"/>
              <a:gd name="connsiteY0" fmla="*/ 27432 h 125729"/>
              <a:gd name="connsiteX1" fmla="*/ 0 w 58292"/>
              <a:gd name="connsiteY1" fmla="*/ 35814 h 125729"/>
              <a:gd name="connsiteX2" fmla="*/ 0 w 58292"/>
              <a:gd name="connsiteY2" fmla="*/ 11430 h 125729"/>
              <a:gd name="connsiteX3" fmla="*/ 54102 w 58292"/>
              <a:gd name="connsiteY3" fmla="*/ 0 h 125729"/>
              <a:gd name="connsiteX4" fmla="*/ 58293 w 58292"/>
              <a:gd name="connsiteY4" fmla="*/ 0 h 125729"/>
              <a:gd name="connsiteX5" fmla="*/ 58293 w 58292"/>
              <a:gd name="connsiteY5" fmla="*/ 125730 h 125729"/>
              <a:gd name="connsiteX6" fmla="*/ 32004 w 58292"/>
              <a:gd name="connsiteY6" fmla="*/ 125730 h 125729"/>
              <a:gd name="connsiteX7" fmla="*/ 32004 w 58292"/>
              <a:gd name="connsiteY7" fmla="*/ 27432 h 12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92" h="125729">
                <a:moveTo>
                  <a:pt x="32004" y="27432"/>
                </a:moveTo>
                <a:lnTo>
                  <a:pt x="0" y="35814"/>
                </a:lnTo>
                <a:lnTo>
                  <a:pt x="0" y="11430"/>
                </a:lnTo>
                <a:lnTo>
                  <a:pt x="54102" y="0"/>
                </a:lnTo>
                <a:lnTo>
                  <a:pt x="58293" y="0"/>
                </a:lnTo>
                <a:lnTo>
                  <a:pt x="58293" y="125730"/>
                </a:lnTo>
                <a:lnTo>
                  <a:pt x="32004" y="125730"/>
                </a:lnTo>
                <a:lnTo>
                  <a:pt x="32004" y="27432"/>
                </a:ln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0" name="Freeform 349">
            <a:extLst>
              <a:ext uri="{FF2B5EF4-FFF2-40B4-BE49-F238E27FC236}">
                <a16:creationId xmlns:a16="http://schemas.microsoft.com/office/drawing/2014/main" id="{BA3F5640-75C6-B090-8F3C-8CD60F5A954B}"/>
              </a:ext>
            </a:extLst>
          </p:cNvPr>
          <p:cNvSpPr/>
          <p:nvPr/>
        </p:nvSpPr>
        <p:spPr>
          <a:xfrm>
            <a:off x="2525649" y="5881179"/>
            <a:ext cx="100774" cy="128397"/>
          </a:xfrm>
          <a:custGeom>
            <a:avLst/>
            <a:gdLst>
              <a:gd name="connsiteX0" fmla="*/ 100774 w 100774"/>
              <a:gd name="connsiteY0" fmla="*/ 91059 h 128397"/>
              <a:gd name="connsiteX1" fmla="*/ 50483 w 100774"/>
              <a:gd name="connsiteY1" fmla="*/ 128397 h 128397"/>
              <a:gd name="connsiteX2" fmla="*/ 0 w 100774"/>
              <a:gd name="connsiteY2" fmla="*/ 91059 h 128397"/>
              <a:gd name="connsiteX3" fmla="*/ 20574 w 100774"/>
              <a:gd name="connsiteY3" fmla="*/ 61151 h 128397"/>
              <a:gd name="connsiteX4" fmla="*/ 20574 w 100774"/>
              <a:gd name="connsiteY4" fmla="*/ 60579 h 128397"/>
              <a:gd name="connsiteX5" fmla="*/ 5715 w 100774"/>
              <a:gd name="connsiteY5" fmla="*/ 35433 h 128397"/>
              <a:gd name="connsiteX6" fmla="*/ 50483 w 100774"/>
              <a:gd name="connsiteY6" fmla="*/ 0 h 128397"/>
              <a:gd name="connsiteX7" fmla="*/ 95250 w 100774"/>
              <a:gd name="connsiteY7" fmla="*/ 35433 h 128397"/>
              <a:gd name="connsiteX8" fmla="*/ 80201 w 100774"/>
              <a:gd name="connsiteY8" fmla="*/ 60579 h 128397"/>
              <a:gd name="connsiteX9" fmla="*/ 80201 w 100774"/>
              <a:gd name="connsiteY9" fmla="*/ 61151 h 128397"/>
              <a:gd name="connsiteX10" fmla="*/ 100774 w 100774"/>
              <a:gd name="connsiteY10" fmla="*/ 91059 h 128397"/>
              <a:gd name="connsiteX11" fmla="*/ 74867 w 100774"/>
              <a:gd name="connsiteY11" fmla="*/ 88773 h 128397"/>
              <a:gd name="connsiteX12" fmla="*/ 50483 w 100774"/>
              <a:gd name="connsiteY12" fmla="*/ 71438 h 128397"/>
              <a:gd name="connsiteX13" fmla="*/ 25908 w 100774"/>
              <a:gd name="connsiteY13" fmla="*/ 88773 h 128397"/>
              <a:gd name="connsiteX14" fmla="*/ 50483 w 100774"/>
              <a:gd name="connsiteY14" fmla="*/ 107252 h 128397"/>
              <a:gd name="connsiteX15" fmla="*/ 74867 w 100774"/>
              <a:gd name="connsiteY15" fmla="*/ 88773 h 128397"/>
              <a:gd name="connsiteX16" fmla="*/ 31623 w 100774"/>
              <a:gd name="connsiteY16" fmla="*/ 35433 h 128397"/>
              <a:gd name="connsiteX17" fmla="*/ 50483 w 100774"/>
              <a:gd name="connsiteY17" fmla="*/ 51054 h 128397"/>
              <a:gd name="connsiteX18" fmla="*/ 69152 w 100774"/>
              <a:gd name="connsiteY18" fmla="*/ 35433 h 128397"/>
              <a:gd name="connsiteX19" fmla="*/ 50483 w 100774"/>
              <a:gd name="connsiteY19" fmla="*/ 19812 h 128397"/>
              <a:gd name="connsiteX20" fmla="*/ 31623 w 100774"/>
              <a:gd name="connsiteY20" fmla="*/ 35433 h 12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774" h="128397">
                <a:moveTo>
                  <a:pt x="100774" y="91059"/>
                </a:moveTo>
                <a:cubicBezTo>
                  <a:pt x="100774" y="113348"/>
                  <a:pt x="80962" y="128397"/>
                  <a:pt x="50483" y="128397"/>
                </a:cubicBezTo>
                <a:cubicBezTo>
                  <a:pt x="20003" y="128397"/>
                  <a:pt x="0" y="113348"/>
                  <a:pt x="0" y="91059"/>
                </a:cubicBezTo>
                <a:cubicBezTo>
                  <a:pt x="0" y="76391"/>
                  <a:pt x="8573" y="66104"/>
                  <a:pt x="20574" y="61151"/>
                </a:cubicBezTo>
                <a:lnTo>
                  <a:pt x="20574" y="60579"/>
                </a:lnTo>
                <a:cubicBezTo>
                  <a:pt x="12002" y="56579"/>
                  <a:pt x="5715" y="47435"/>
                  <a:pt x="5715" y="35433"/>
                </a:cubicBezTo>
                <a:cubicBezTo>
                  <a:pt x="5715" y="14097"/>
                  <a:pt x="23622" y="0"/>
                  <a:pt x="50483" y="0"/>
                </a:cubicBezTo>
                <a:cubicBezTo>
                  <a:pt x="77343" y="0"/>
                  <a:pt x="95250" y="14097"/>
                  <a:pt x="95250" y="35433"/>
                </a:cubicBezTo>
                <a:cubicBezTo>
                  <a:pt x="95250" y="47435"/>
                  <a:pt x="88773" y="56579"/>
                  <a:pt x="80201" y="60579"/>
                </a:cubicBezTo>
                <a:lnTo>
                  <a:pt x="80201" y="61151"/>
                </a:lnTo>
                <a:cubicBezTo>
                  <a:pt x="92202" y="66104"/>
                  <a:pt x="100774" y="76391"/>
                  <a:pt x="100774" y="91059"/>
                </a:cubicBezTo>
                <a:close/>
                <a:moveTo>
                  <a:pt x="74867" y="88773"/>
                </a:moveTo>
                <a:cubicBezTo>
                  <a:pt x="74867" y="78296"/>
                  <a:pt x="65151" y="71438"/>
                  <a:pt x="50483" y="71438"/>
                </a:cubicBezTo>
                <a:cubicBezTo>
                  <a:pt x="35814" y="71438"/>
                  <a:pt x="25908" y="78296"/>
                  <a:pt x="25908" y="88773"/>
                </a:cubicBezTo>
                <a:cubicBezTo>
                  <a:pt x="25908" y="99822"/>
                  <a:pt x="35624" y="107252"/>
                  <a:pt x="50483" y="107252"/>
                </a:cubicBezTo>
                <a:cubicBezTo>
                  <a:pt x="65342" y="107252"/>
                  <a:pt x="74867" y="99822"/>
                  <a:pt x="74867" y="88773"/>
                </a:cubicBezTo>
                <a:close/>
                <a:moveTo>
                  <a:pt x="31623" y="35433"/>
                </a:moveTo>
                <a:cubicBezTo>
                  <a:pt x="31623" y="44196"/>
                  <a:pt x="39053" y="51054"/>
                  <a:pt x="50483" y="51054"/>
                </a:cubicBezTo>
                <a:cubicBezTo>
                  <a:pt x="61912" y="51054"/>
                  <a:pt x="69152" y="44196"/>
                  <a:pt x="69152" y="35433"/>
                </a:cubicBezTo>
                <a:cubicBezTo>
                  <a:pt x="69152" y="25717"/>
                  <a:pt x="61722" y="19812"/>
                  <a:pt x="50483" y="19812"/>
                </a:cubicBezTo>
                <a:cubicBezTo>
                  <a:pt x="39243" y="19812"/>
                  <a:pt x="31623" y="25717"/>
                  <a:pt x="31623" y="35433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1" name="Freeform 350">
            <a:extLst>
              <a:ext uri="{FF2B5EF4-FFF2-40B4-BE49-F238E27FC236}">
                <a16:creationId xmlns:a16="http://schemas.microsoft.com/office/drawing/2014/main" id="{BF9F82BE-AE9D-AD5C-7225-8465D5864F28}"/>
              </a:ext>
            </a:extLst>
          </p:cNvPr>
          <p:cNvSpPr/>
          <p:nvPr/>
        </p:nvSpPr>
        <p:spPr>
          <a:xfrm>
            <a:off x="590804" y="4019486"/>
            <a:ext cx="125729" cy="118110"/>
          </a:xfrm>
          <a:custGeom>
            <a:avLst/>
            <a:gdLst>
              <a:gd name="connsiteX0" fmla="*/ 98869 w 125729"/>
              <a:gd name="connsiteY0" fmla="*/ 36195 h 118110"/>
              <a:gd name="connsiteX1" fmla="*/ 98869 w 125729"/>
              <a:gd name="connsiteY1" fmla="*/ 81724 h 118110"/>
              <a:gd name="connsiteX2" fmla="*/ 125730 w 125729"/>
              <a:gd name="connsiteY2" fmla="*/ 90488 h 118110"/>
              <a:gd name="connsiteX3" fmla="*/ 125730 w 125729"/>
              <a:gd name="connsiteY3" fmla="*/ 118110 h 118110"/>
              <a:gd name="connsiteX4" fmla="*/ 0 w 125729"/>
              <a:gd name="connsiteY4" fmla="*/ 73533 h 118110"/>
              <a:gd name="connsiteX5" fmla="*/ 0 w 125729"/>
              <a:gd name="connsiteY5" fmla="*/ 44386 h 118110"/>
              <a:gd name="connsiteX6" fmla="*/ 125730 w 125729"/>
              <a:gd name="connsiteY6" fmla="*/ 0 h 118110"/>
              <a:gd name="connsiteX7" fmla="*/ 125730 w 125729"/>
              <a:gd name="connsiteY7" fmla="*/ 27432 h 118110"/>
              <a:gd name="connsiteX8" fmla="*/ 98869 w 125729"/>
              <a:gd name="connsiteY8" fmla="*/ 36195 h 118110"/>
              <a:gd name="connsiteX9" fmla="*/ 78486 w 125729"/>
              <a:gd name="connsiteY9" fmla="*/ 42672 h 118110"/>
              <a:gd name="connsiteX10" fmla="*/ 41148 w 125729"/>
              <a:gd name="connsiteY10" fmla="*/ 54864 h 118110"/>
              <a:gd name="connsiteX11" fmla="*/ 26860 w 125729"/>
              <a:gd name="connsiteY11" fmla="*/ 58674 h 118110"/>
              <a:gd name="connsiteX12" fmla="*/ 26860 w 125729"/>
              <a:gd name="connsiteY12" fmla="*/ 59246 h 118110"/>
              <a:gd name="connsiteX13" fmla="*/ 41339 w 125729"/>
              <a:gd name="connsiteY13" fmla="*/ 63055 h 118110"/>
              <a:gd name="connsiteX14" fmla="*/ 78486 w 125729"/>
              <a:gd name="connsiteY14" fmla="*/ 75057 h 118110"/>
              <a:gd name="connsiteX15" fmla="*/ 78486 w 125729"/>
              <a:gd name="connsiteY15" fmla="*/ 42672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729" h="118110">
                <a:moveTo>
                  <a:pt x="98869" y="36195"/>
                </a:moveTo>
                <a:lnTo>
                  <a:pt x="98869" y="81724"/>
                </a:lnTo>
                <a:lnTo>
                  <a:pt x="125730" y="90488"/>
                </a:lnTo>
                <a:lnTo>
                  <a:pt x="125730" y="118110"/>
                </a:lnTo>
                <a:lnTo>
                  <a:pt x="0" y="73533"/>
                </a:lnTo>
                <a:lnTo>
                  <a:pt x="0" y="44386"/>
                </a:lnTo>
                <a:lnTo>
                  <a:pt x="125730" y="0"/>
                </a:lnTo>
                <a:lnTo>
                  <a:pt x="125730" y="27432"/>
                </a:lnTo>
                <a:lnTo>
                  <a:pt x="98869" y="36195"/>
                </a:lnTo>
                <a:close/>
                <a:moveTo>
                  <a:pt x="78486" y="42672"/>
                </a:moveTo>
                <a:lnTo>
                  <a:pt x="41148" y="54864"/>
                </a:lnTo>
                <a:cubicBezTo>
                  <a:pt x="37147" y="56198"/>
                  <a:pt x="31623" y="57722"/>
                  <a:pt x="26860" y="58674"/>
                </a:cubicBezTo>
                <a:lnTo>
                  <a:pt x="26860" y="59246"/>
                </a:lnTo>
                <a:cubicBezTo>
                  <a:pt x="31623" y="60008"/>
                  <a:pt x="37147" y="61722"/>
                  <a:pt x="41339" y="63055"/>
                </a:cubicBezTo>
                <a:lnTo>
                  <a:pt x="78486" y="75057"/>
                </a:lnTo>
                <a:lnTo>
                  <a:pt x="78486" y="42672"/>
                </a:ln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2" name="Freeform 351">
            <a:extLst>
              <a:ext uri="{FF2B5EF4-FFF2-40B4-BE49-F238E27FC236}">
                <a16:creationId xmlns:a16="http://schemas.microsoft.com/office/drawing/2014/main" id="{354BC634-E740-DDB8-BDAF-D39F3FD74D54}"/>
              </a:ext>
            </a:extLst>
          </p:cNvPr>
          <p:cNvSpPr/>
          <p:nvPr/>
        </p:nvSpPr>
        <p:spPr>
          <a:xfrm>
            <a:off x="626618" y="3925189"/>
            <a:ext cx="89915" cy="97726"/>
          </a:xfrm>
          <a:custGeom>
            <a:avLst/>
            <a:gdLst>
              <a:gd name="connsiteX0" fmla="*/ 0 w 89915"/>
              <a:gd name="connsiteY0" fmla="*/ 0 h 97726"/>
              <a:gd name="connsiteX1" fmla="*/ 89916 w 89915"/>
              <a:gd name="connsiteY1" fmla="*/ 34099 h 97726"/>
              <a:gd name="connsiteX2" fmla="*/ 89916 w 89915"/>
              <a:gd name="connsiteY2" fmla="*/ 63246 h 97726"/>
              <a:gd name="connsiteX3" fmla="*/ 0 w 89915"/>
              <a:gd name="connsiteY3" fmla="*/ 97727 h 97726"/>
              <a:gd name="connsiteX4" fmla="*/ 0 w 89915"/>
              <a:gd name="connsiteY4" fmla="*/ 69723 h 97726"/>
              <a:gd name="connsiteX5" fmla="*/ 53340 w 89915"/>
              <a:gd name="connsiteY5" fmla="*/ 51054 h 97726"/>
              <a:gd name="connsiteX6" fmla="*/ 65151 w 89915"/>
              <a:gd name="connsiteY6" fmla="*/ 48196 h 97726"/>
              <a:gd name="connsiteX7" fmla="*/ 65151 w 89915"/>
              <a:gd name="connsiteY7" fmla="*/ 47625 h 97726"/>
              <a:gd name="connsiteX8" fmla="*/ 53340 w 89915"/>
              <a:gd name="connsiteY8" fmla="*/ 44767 h 97726"/>
              <a:gd name="connsiteX9" fmla="*/ 0 w 89915"/>
              <a:gd name="connsiteY9" fmla="*/ 26098 h 97726"/>
              <a:gd name="connsiteX10" fmla="*/ 0 w 89915"/>
              <a:gd name="connsiteY10" fmla="*/ 0 h 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15" h="97726">
                <a:moveTo>
                  <a:pt x="0" y="0"/>
                </a:moveTo>
                <a:lnTo>
                  <a:pt x="89916" y="34099"/>
                </a:lnTo>
                <a:lnTo>
                  <a:pt x="89916" y="63246"/>
                </a:lnTo>
                <a:lnTo>
                  <a:pt x="0" y="97727"/>
                </a:lnTo>
                <a:lnTo>
                  <a:pt x="0" y="69723"/>
                </a:lnTo>
                <a:lnTo>
                  <a:pt x="53340" y="51054"/>
                </a:lnTo>
                <a:cubicBezTo>
                  <a:pt x="58103" y="49530"/>
                  <a:pt x="60389" y="48958"/>
                  <a:pt x="65151" y="48196"/>
                </a:cubicBezTo>
                <a:lnTo>
                  <a:pt x="65151" y="47625"/>
                </a:lnTo>
                <a:cubicBezTo>
                  <a:pt x="60007" y="46672"/>
                  <a:pt x="57531" y="46291"/>
                  <a:pt x="53340" y="44767"/>
                </a:cubicBezTo>
                <a:lnTo>
                  <a:pt x="0" y="26098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3" name="Freeform 352">
            <a:extLst>
              <a:ext uri="{FF2B5EF4-FFF2-40B4-BE49-F238E27FC236}">
                <a16:creationId xmlns:a16="http://schemas.microsoft.com/office/drawing/2014/main" id="{B8C9EF54-70C6-0854-B360-B91114B13E76}"/>
              </a:ext>
            </a:extLst>
          </p:cNvPr>
          <p:cNvSpPr/>
          <p:nvPr/>
        </p:nvSpPr>
        <p:spPr>
          <a:xfrm>
            <a:off x="625475" y="3833177"/>
            <a:ext cx="92201" cy="87248"/>
          </a:xfrm>
          <a:custGeom>
            <a:avLst/>
            <a:gdLst>
              <a:gd name="connsiteX0" fmla="*/ 62103 w 92201"/>
              <a:gd name="connsiteY0" fmla="*/ 12573 h 87248"/>
              <a:gd name="connsiteX1" fmla="*/ 76390 w 92201"/>
              <a:gd name="connsiteY1" fmla="*/ 190 h 87248"/>
              <a:gd name="connsiteX2" fmla="*/ 92202 w 92201"/>
              <a:gd name="connsiteY2" fmla="*/ 38862 h 87248"/>
              <a:gd name="connsiteX3" fmla="*/ 46101 w 92201"/>
              <a:gd name="connsiteY3" fmla="*/ 87249 h 87248"/>
              <a:gd name="connsiteX4" fmla="*/ 0 w 92201"/>
              <a:gd name="connsiteY4" fmla="*/ 41338 h 87248"/>
              <a:gd name="connsiteX5" fmla="*/ 42482 w 92201"/>
              <a:gd name="connsiteY5" fmla="*/ 0 h 87248"/>
              <a:gd name="connsiteX6" fmla="*/ 52007 w 92201"/>
              <a:gd name="connsiteY6" fmla="*/ 762 h 87248"/>
              <a:gd name="connsiteX7" fmla="*/ 52007 w 92201"/>
              <a:gd name="connsiteY7" fmla="*/ 61341 h 87248"/>
              <a:gd name="connsiteX8" fmla="*/ 72390 w 92201"/>
              <a:gd name="connsiteY8" fmla="*/ 35814 h 87248"/>
              <a:gd name="connsiteX9" fmla="*/ 62103 w 92201"/>
              <a:gd name="connsiteY9" fmla="*/ 12573 h 87248"/>
              <a:gd name="connsiteX10" fmla="*/ 38481 w 92201"/>
              <a:gd name="connsiteY10" fmla="*/ 61341 h 87248"/>
              <a:gd name="connsiteX11" fmla="*/ 38481 w 92201"/>
              <a:gd name="connsiteY11" fmla="*/ 23813 h 87248"/>
              <a:gd name="connsiteX12" fmla="*/ 19812 w 92201"/>
              <a:gd name="connsiteY12" fmla="*/ 41338 h 87248"/>
              <a:gd name="connsiteX13" fmla="*/ 38481 w 92201"/>
              <a:gd name="connsiteY13" fmla="*/ 61341 h 8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201" h="87248">
                <a:moveTo>
                  <a:pt x="62103" y="12573"/>
                </a:moveTo>
                <a:lnTo>
                  <a:pt x="76390" y="190"/>
                </a:lnTo>
                <a:cubicBezTo>
                  <a:pt x="84392" y="6286"/>
                  <a:pt x="92202" y="19431"/>
                  <a:pt x="92202" y="38862"/>
                </a:cubicBezTo>
                <a:cubicBezTo>
                  <a:pt x="92202" y="69151"/>
                  <a:pt x="73152" y="87249"/>
                  <a:pt x="46101" y="87249"/>
                </a:cubicBezTo>
                <a:cubicBezTo>
                  <a:pt x="19050" y="87249"/>
                  <a:pt x="0" y="69151"/>
                  <a:pt x="0" y="41338"/>
                </a:cubicBezTo>
                <a:cubicBezTo>
                  <a:pt x="0" y="15049"/>
                  <a:pt x="17907" y="0"/>
                  <a:pt x="42482" y="0"/>
                </a:cubicBezTo>
                <a:cubicBezTo>
                  <a:pt x="48196" y="0"/>
                  <a:pt x="52007" y="762"/>
                  <a:pt x="52007" y="762"/>
                </a:cubicBezTo>
                <a:lnTo>
                  <a:pt x="52007" y="61341"/>
                </a:lnTo>
                <a:cubicBezTo>
                  <a:pt x="64008" y="59055"/>
                  <a:pt x="72390" y="50673"/>
                  <a:pt x="72390" y="35814"/>
                </a:cubicBezTo>
                <a:cubicBezTo>
                  <a:pt x="72390" y="23051"/>
                  <a:pt x="66294" y="16383"/>
                  <a:pt x="62103" y="12573"/>
                </a:cubicBezTo>
                <a:close/>
                <a:moveTo>
                  <a:pt x="38481" y="61341"/>
                </a:moveTo>
                <a:lnTo>
                  <a:pt x="38481" y="23813"/>
                </a:lnTo>
                <a:cubicBezTo>
                  <a:pt x="27813" y="24003"/>
                  <a:pt x="19812" y="30480"/>
                  <a:pt x="19812" y="41338"/>
                </a:cubicBezTo>
                <a:cubicBezTo>
                  <a:pt x="19812" y="51626"/>
                  <a:pt x="26479" y="59436"/>
                  <a:pt x="38481" y="61341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4" name="Freeform 353">
            <a:extLst>
              <a:ext uri="{FF2B5EF4-FFF2-40B4-BE49-F238E27FC236}">
                <a16:creationId xmlns:a16="http://schemas.microsoft.com/office/drawing/2014/main" id="{D0079171-7AA9-F852-5E82-D82E47420349}"/>
              </a:ext>
            </a:extLst>
          </p:cNvPr>
          <p:cNvSpPr/>
          <p:nvPr/>
        </p:nvSpPr>
        <p:spPr>
          <a:xfrm>
            <a:off x="625475" y="3754310"/>
            <a:ext cx="91058" cy="61722"/>
          </a:xfrm>
          <a:custGeom>
            <a:avLst/>
            <a:gdLst>
              <a:gd name="connsiteX0" fmla="*/ 2667 w 91058"/>
              <a:gd name="connsiteY0" fmla="*/ 0 h 61722"/>
              <a:gd name="connsiteX1" fmla="*/ 27813 w 91058"/>
              <a:gd name="connsiteY1" fmla="*/ 6858 h 61722"/>
              <a:gd name="connsiteX2" fmla="*/ 24575 w 91058"/>
              <a:gd name="connsiteY2" fmla="*/ 17145 h 61722"/>
              <a:gd name="connsiteX3" fmla="*/ 47625 w 91058"/>
              <a:gd name="connsiteY3" fmla="*/ 35624 h 61722"/>
              <a:gd name="connsiteX4" fmla="*/ 91059 w 91058"/>
              <a:gd name="connsiteY4" fmla="*/ 35624 h 61722"/>
              <a:gd name="connsiteX5" fmla="*/ 91059 w 91058"/>
              <a:gd name="connsiteY5" fmla="*/ 61722 h 61722"/>
              <a:gd name="connsiteX6" fmla="*/ 1143 w 91058"/>
              <a:gd name="connsiteY6" fmla="*/ 61722 h 61722"/>
              <a:gd name="connsiteX7" fmla="*/ 381 w 91058"/>
              <a:gd name="connsiteY7" fmla="*/ 41339 h 61722"/>
              <a:gd name="connsiteX8" fmla="*/ 20193 w 91058"/>
              <a:gd name="connsiteY8" fmla="*/ 38100 h 61722"/>
              <a:gd name="connsiteX9" fmla="*/ 20193 w 91058"/>
              <a:gd name="connsiteY9" fmla="*/ 37338 h 61722"/>
              <a:gd name="connsiteX10" fmla="*/ 0 w 91058"/>
              <a:gd name="connsiteY10" fmla="*/ 13335 h 61722"/>
              <a:gd name="connsiteX11" fmla="*/ 2667 w 91058"/>
              <a:gd name="connsiteY11" fmla="*/ 0 h 6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058" h="61722">
                <a:moveTo>
                  <a:pt x="2667" y="0"/>
                </a:moveTo>
                <a:lnTo>
                  <a:pt x="27813" y="6858"/>
                </a:lnTo>
                <a:cubicBezTo>
                  <a:pt x="25718" y="9906"/>
                  <a:pt x="24575" y="13145"/>
                  <a:pt x="24575" y="17145"/>
                </a:cubicBezTo>
                <a:cubicBezTo>
                  <a:pt x="24575" y="27051"/>
                  <a:pt x="32575" y="35624"/>
                  <a:pt x="47625" y="35624"/>
                </a:cubicBezTo>
                <a:lnTo>
                  <a:pt x="91059" y="35624"/>
                </a:lnTo>
                <a:lnTo>
                  <a:pt x="91059" y="61722"/>
                </a:lnTo>
                <a:lnTo>
                  <a:pt x="1143" y="61722"/>
                </a:lnTo>
                <a:lnTo>
                  <a:pt x="381" y="41339"/>
                </a:lnTo>
                <a:cubicBezTo>
                  <a:pt x="6286" y="39434"/>
                  <a:pt x="16383" y="38100"/>
                  <a:pt x="20193" y="38100"/>
                </a:cubicBezTo>
                <a:lnTo>
                  <a:pt x="20193" y="37338"/>
                </a:lnTo>
                <a:cubicBezTo>
                  <a:pt x="8763" y="33909"/>
                  <a:pt x="0" y="26861"/>
                  <a:pt x="0" y="13335"/>
                </a:cubicBezTo>
                <a:cubicBezTo>
                  <a:pt x="0" y="8192"/>
                  <a:pt x="953" y="4001"/>
                  <a:pt x="2667" y="0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5" name="Freeform 354">
            <a:extLst>
              <a:ext uri="{FF2B5EF4-FFF2-40B4-BE49-F238E27FC236}">
                <a16:creationId xmlns:a16="http://schemas.microsoft.com/office/drawing/2014/main" id="{09FDB090-4E4D-2052-335D-20D77A134E82}"/>
              </a:ext>
            </a:extLst>
          </p:cNvPr>
          <p:cNvSpPr/>
          <p:nvPr/>
        </p:nvSpPr>
        <p:spPr>
          <a:xfrm>
            <a:off x="625475" y="3657155"/>
            <a:ext cx="92201" cy="92964"/>
          </a:xfrm>
          <a:custGeom>
            <a:avLst/>
            <a:gdLst>
              <a:gd name="connsiteX0" fmla="*/ 90487 w 92201"/>
              <a:gd name="connsiteY0" fmla="*/ 0 h 92964"/>
              <a:gd name="connsiteX1" fmla="*/ 92202 w 92201"/>
              <a:gd name="connsiteY1" fmla="*/ 12764 h 92964"/>
              <a:gd name="connsiteX2" fmla="*/ 77914 w 92201"/>
              <a:gd name="connsiteY2" fmla="*/ 33528 h 92964"/>
              <a:gd name="connsiteX3" fmla="*/ 92202 w 92201"/>
              <a:gd name="connsiteY3" fmla="*/ 62484 h 92964"/>
              <a:gd name="connsiteX4" fmla="*/ 67437 w 92201"/>
              <a:gd name="connsiteY4" fmla="*/ 92964 h 92964"/>
              <a:gd name="connsiteX5" fmla="*/ 38862 w 92201"/>
              <a:gd name="connsiteY5" fmla="*/ 36004 h 92964"/>
              <a:gd name="connsiteX6" fmla="*/ 38862 w 92201"/>
              <a:gd name="connsiteY6" fmla="*/ 34861 h 92964"/>
              <a:gd name="connsiteX7" fmla="*/ 34861 w 92201"/>
              <a:gd name="connsiteY7" fmla="*/ 34861 h 92964"/>
              <a:gd name="connsiteX8" fmla="*/ 19621 w 92201"/>
              <a:gd name="connsiteY8" fmla="*/ 51245 h 92964"/>
              <a:gd name="connsiteX9" fmla="*/ 30099 w 92201"/>
              <a:gd name="connsiteY9" fmla="*/ 66675 h 92964"/>
              <a:gd name="connsiteX10" fmla="*/ 33528 w 92201"/>
              <a:gd name="connsiteY10" fmla="*/ 65913 h 92964"/>
              <a:gd name="connsiteX11" fmla="*/ 37338 w 92201"/>
              <a:gd name="connsiteY11" fmla="*/ 88773 h 92964"/>
              <a:gd name="connsiteX12" fmla="*/ 28575 w 92201"/>
              <a:gd name="connsiteY12" fmla="*/ 89916 h 92964"/>
              <a:gd name="connsiteX13" fmla="*/ 0 w 92201"/>
              <a:gd name="connsiteY13" fmla="*/ 50102 h 92964"/>
              <a:gd name="connsiteX14" fmla="*/ 36004 w 92201"/>
              <a:gd name="connsiteY14" fmla="*/ 9335 h 92964"/>
              <a:gd name="connsiteX15" fmla="*/ 65342 w 92201"/>
              <a:gd name="connsiteY15" fmla="*/ 9335 h 92964"/>
              <a:gd name="connsiteX16" fmla="*/ 71247 w 92201"/>
              <a:gd name="connsiteY16" fmla="*/ 4382 h 92964"/>
              <a:gd name="connsiteX17" fmla="*/ 70675 w 92201"/>
              <a:gd name="connsiteY17" fmla="*/ 1143 h 92964"/>
              <a:gd name="connsiteX18" fmla="*/ 90487 w 92201"/>
              <a:gd name="connsiteY18" fmla="*/ 0 h 92964"/>
              <a:gd name="connsiteX19" fmla="*/ 59246 w 92201"/>
              <a:gd name="connsiteY19" fmla="*/ 34861 h 92964"/>
              <a:gd name="connsiteX20" fmla="*/ 52007 w 92201"/>
              <a:gd name="connsiteY20" fmla="*/ 34861 h 92964"/>
              <a:gd name="connsiteX21" fmla="*/ 52007 w 92201"/>
              <a:gd name="connsiteY21" fmla="*/ 36004 h 92964"/>
              <a:gd name="connsiteX22" fmla="*/ 64008 w 92201"/>
              <a:gd name="connsiteY22" fmla="*/ 67628 h 92964"/>
              <a:gd name="connsiteX23" fmla="*/ 72961 w 92201"/>
              <a:gd name="connsiteY23" fmla="*/ 55054 h 92964"/>
              <a:gd name="connsiteX24" fmla="*/ 59246 w 92201"/>
              <a:gd name="connsiteY24" fmla="*/ 34861 h 9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2201" h="92964">
                <a:moveTo>
                  <a:pt x="90487" y="0"/>
                </a:moveTo>
                <a:cubicBezTo>
                  <a:pt x="90487" y="0"/>
                  <a:pt x="92202" y="5524"/>
                  <a:pt x="92202" y="12764"/>
                </a:cubicBezTo>
                <a:cubicBezTo>
                  <a:pt x="92202" y="25146"/>
                  <a:pt x="87439" y="31814"/>
                  <a:pt x="77914" y="33528"/>
                </a:cubicBezTo>
                <a:cubicBezTo>
                  <a:pt x="83439" y="36385"/>
                  <a:pt x="92202" y="43815"/>
                  <a:pt x="92202" y="62484"/>
                </a:cubicBezTo>
                <a:cubicBezTo>
                  <a:pt x="92202" y="81153"/>
                  <a:pt x="82486" y="92964"/>
                  <a:pt x="67437" y="92964"/>
                </a:cubicBezTo>
                <a:cubicBezTo>
                  <a:pt x="45149" y="92964"/>
                  <a:pt x="39624" y="69533"/>
                  <a:pt x="38862" y="36004"/>
                </a:cubicBezTo>
                <a:lnTo>
                  <a:pt x="38862" y="34861"/>
                </a:lnTo>
                <a:lnTo>
                  <a:pt x="34861" y="34861"/>
                </a:lnTo>
                <a:cubicBezTo>
                  <a:pt x="25718" y="34861"/>
                  <a:pt x="19621" y="40196"/>
                  <a:pt x="19621" y="51245"/>
                </a:cubicBezTo>
                <a:cubicBezTo>
                  <a:pt x="19621" y="61151"/>
                  <a:pt x="23622" y="66675"/>
                  <a:pt x="30099" y="66675"/>
                </a:cubicBezTo>
                <a:cubicBezTo>
                  <a:pt x="31432" y="66675"/>
                  <a:pt x="32575" y="66485"/>
                  <a:pt x="33528" y="65913"/>
                </a:cubicBezTo>
                <a:lnTo>
                  <a:pt x="37338" y="88773"/>
                </a:lnTo>
                <a:cubicBezTo>
                  <a:pt x="37338" y="88773"/>
                  <a:pt x="33528" y="89916"/>
                  <a:pt x="28575" y="89916"/>
                </a:cubicBezTo>
                <a:cubicBezTo>
                  <a:pt x="11430" y="89916"/>
                  <a:pt x="0" y="74866"/>
                  <a:pt x="0" y="50102"/>
                </a:cubicBezTo>
                <a:cubicBezTo>
                  <a:pt x="0" y="23622"/>
                  <a:pt x="13335" y="9335"/>
                  <a:pt x="36004" y="9335"/>
                </a:cubicBezTo>
                <a:lnTo>
                  <a:pt x="65342" y="9335"/>
                </a:lnTo>
                <a:cubicBezTo>
                  <a:pt x="69532" y="9335"/>
                  <a:pt x="71247" y="7810"/>
                  <a:pt x="71247" y="4382"/>
                </a:cubicBezTo>
                <a:cubicBezTo>
                  <a:pt x="71247" y="3239"/>
                  <a:pt x="71057" y="2096"/>
                  <a:pt x="70675" y="1143"/>
                </a:cubicBezTo>
                <a:lnTo>
                  <a:pt x="90487" y="0"/>
                </a:lnTo>
                <a:close/>
                <a:moveTo>
                  <a:pt x="59246" y="34861"/>
                </a:moveTo>
                <a:lnTo>
                  <a:pt x="52007" y="34861"/>
                </a:lnTo>
                <a:lnTo>
                  <a:pt x="52007" y="36004"/>
                </a:lnTo>
                <a:cubicBezTo>
                  <a:pt x="52578" y="57531"/>
                  <a:pt x="55626" y="67628"/>
                  <a:pt x="64008" y="67628"/>
                </a:cubicBezTo>
                <a:cubicBezTo>
                  <a:pt x="69914" y="67628"/>
                  <a:pt x="72961" y="62865"/>
                  <a:pt x="72961" y="55054"/>
                </a:cubicBezTo>
                <a:cubicBezTo>
                  <a:pt x="72961" y="42482"/>
                  <a:pt x="66485" y="34861"/>
                  <a:pt x="59246" y="34861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6" name="Freeform 355">
            <a:extLst>
              <a:ext uri="{FF2B5EF4-FFF2-40B4-BE49-F238E27FC236}">
                <a16:creationId xmlns:a16="http://schemas.microsoft.com/office/drawing/2014/main" id="{6CCBCFC3-C29B-6271-C679-DB06AC292ABB}"/>
              </a:ext>
            </a:extLst>
          </p:cNvPr>
          <p:cNvSpPr/>
          <p:nvPr/>
        </p:nvSpPr>
        <p:spPr>
          <a:xfrm>
            <a:off x="609283" y="3551046"/>
            <a:ext cx="147256" cy="99631"/>
          </a:xfrm>
          <a:custGeom>
            <a:avLst/>
            <a:gdLst>
              <a:gd name="connsiteX0" fmla="*/ 118110 w 147256"/>
              <a:gd name="connsiteY0" fmla="*/ 2667 h 99631"/>
              <a:gd name="connsiteX1" fmla="*/ 147257 w 147256"/>
              <a:gd name="connsiteY1" fmla="*/ 51816 h 99631"/>
              <a:gd name="connsiteX2" fmla="*/ 123825 w 147256"/>
              <a:gd name="connsiteY2" fmla="*/ 99632 h 99631"/>
              <a:gd name="connsiteX3" fmla="*/ 105728 w 147256"/>
              <a:gd name="connsiteY3" fmla="*/ 84582 h 99631"/>
              <a:gd name="connsiteX4" fmla="*/ 88773 w 147256"/>
              <a:gd name="connsiteY4" fmla="*/ 94869 h 99631"/>
              <a:gd name="connsiteX5" fmla="*/ 72009 w 147256"/>
              <a:gd name="connsiteY5" fmla="*/ 81915 h 99631"/>
              <a:gd name="connsiteX6" fmla="*/ 49340 w 147256"/>
              <a:gd name="connsiteY6" fmla="*/ 91631 h 99631"/>
              <a:gd name="connsiteX7" fmla="*/ 16193 w 147256"/>
              <a:gd name="connsiteY7" fmla="*/ 51816 h 99631"/>
              <a:gd name="connsiteX8" fmla="*/ 21526 w 147256"/>
              <a:gd name="connsiteY8" fmla="*/ 28194 h 99631"/>
              <a:gd name="connsiteX9" fmla="*/ 0 w 147256"/>
              <a:gd name="connsiteY9" fmla="*/ 19622 h 99631"/>
              <a:gd name="connsiteX10" fmla="*/ 5144 w 147256"/>
              <a:gd name="connsiteY10" fmla="*/ 0 h 99631"/>
              <a:gd name="connsiteX11" fmla="*/ 29337 w 147256"/>
              <a:gd name="connsiteY11" fmla="*/ 18669 h 99631"/>
              <a:gd name="connsiteX12" fmla="*/ 49340 w 147256"/>
              <a:gd name="connsiteY12" fmla="*/ 11430 h 99631"/>
              <a:gd name="connsiteX13" fmla="*/ 82296 w 147256"/>
              <a:gd name="connsiteY13" fmla="*/ 51626 h 99631"/>
              <a:gd name="connsiteX14" fmla="*/ 79819 w 147256"/>
              <a:gd name="connsiteY14" fmla="*/ 68199 h 99631"/>
              <a:gd name="connsiteX15" fmla="*/ 85344 w 147256"/>
              <a:gd name="connsiteY15" fmla="*/ 74486 h 99631"/>
              <a:gd name="connsiteX16" fmla="*/ 91440 w 147256"/>
              <a:gd name="connsiteY16" fmla="*/ 60008 h 99631"/>
              <a:gd name="connsiteX17" fmla="*/ 91440 w 147256"/>
              <a:gd name="connsiteY17" fmla="*/ 39815 h 99631"/>
              <a:gd name="connsiteX18" fmla="*/ 118110 w 147256"/>
              <a:gd name="connsiteY18" fmla="*/ 2667 h 99631"/>
              <a:gd name="connsiteX19" fmla="*/ 63437 w 147256"/>
              <a:gd name="connsiteY19" fmla="*/ 51816 h 99631"/>
              <a:gd name="connsiteX20" fmla="*/ 49530 w 147256"/>
              <a:gd name="connsiteY20" fmla="*/ 35433 h 99631"/>
              <a:gd name="connsiteX21" fmla="*/ 35052 w 147256"/>
              <a:gd name="connsiteY21" fmla="*/ 51245 h 99631"/>
              <a:gd name="connsiteX22" fmla="*/ 48959 w 147256"/>
              <a:gd name="connsiteY22" fmla="*/ 67247 h 99631"/>
              <a:gd name="connsiteX23" fmla="*/ 63437 w 147256"/>
              <a:gd name="connsiteY23" fmla="*/ 51816 h 99631"/>
              <a:gd name="connsiteX24" fmla="*/ 119253 w 147256"/>
              <a:gd name="connsiteY24" fmla="*/ 26670 h 99631"/>
              <a:gd name="connsiteX25" fmla="*/ 111062 w 147256"/>
              <a:gd name="connsiteY25" fmla="*/ 42291 h 99631"/>
              <a:gd name="connsiteX26" fmla="*/ 111062 w 147256"/>
              <a:gd name="connsiteY26" fmla="*/ 59246 h 99631"/>
              <a:gd name="connsiteX27" fmla="*/ 119634 w 147256"/>
              <a:gd name="connsiteY27" fmla="*/ 76581 h 99631"/>
              <a:gd name="connsiteX28" fmla="*/ 129159 w 147256"/>
              <a:gd name="connsiteY28" fmla="*/ 51816 h 99631"/>
              <a:gd name="connsiteX29" fmla="*/ 119253 w 147256"/>
              <a:gd name="connsiteY29" fmla="*/ 26670 h 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7256" h="99631">
                <a:moveTo>
                  <a:pt x="118110" y="2667"/>
                </a:moveTo>
                <a:cubicBezTo>
                  <a:pt x="132398" y="2667"/>
                  <a:pt x="147257" y="13145"/>
                  <a:pt x="147257" y="51816"/>
                </a:cubicBezTo>
                <a:cubicBezTo>
                  <a:pt x="147257" y="84773"/>
                  <a:pt x="137732" y="99632"/>
                  <a:pt x="123825" y="99632"/>
                </a:cubicBezTo>
                <a:cubicBezTo>
                  <a:pt x="114872" y="99632"/>
                  <a:pt x="108776" y="93917"/>
                  <a:pt x="105728" y="84582"/>
                </a:cubicBezTo>
                <a:cubicBezTo>
                  <a:pt x="101918" y="90869"/>
                  <a:pt x="96203" y="94869"/>
                  <a:pt x="88773" y="94869"/>
                </a:cubicBezTo>
                <a:cubicBezTo>
                  <a:pt x="80010" y="94869"/>
                  <a:pt x="74486" y="88964"/>
                  <a:pt x="72009" y="81915"/>
                </a:cubicBezTo>
                <a:cubicBezTo>
                  <a:pt x="66294" y="88202"/>
                  <a:pt x="58484" y="91631"/>
                  <a:pt x="49340" y="91631"/>
                </a:cubicBezTo>
                <a:cubicBezTo>
                  <a:pt x="29718" y="91631"/>
                  <a:pt x="16193" y="75819"/>
                  <a:pt x="16193" y="51816"/>
                </a:cubicBezTo>
                <a:cubicBezTo>
                  <a:pt x="16193" y="42672"/>
                  <a:pt x="18098" y="34671"/>
                  <a:pt x="21526" y="28194"/>
                </a:cubicBezTo>
                <a:cubicBezTo>
                  <a:pt x="18098" y="22098"/>
                  <a:pt x="9525" y="19622"/>
                  <a:pt x="0" y="19622"/>
                </a:cubicBezTo>
                <a:lnTo>
                  <a:pt x="5144" y="0"/>
                </a:lnTo>
                <a:cubicBezTo>
                  <a:pt x="19241" y="0"/>
                  <a:pt x="27623" y="10668"/>
                  <a:pt x="29337" y="18669"/>
                </a:cubicBezTo>
                <a:cubicBezTo>
                  <a:pt x="34671" y="13907"/>
                  <a:pt x="41529" y="11430"/>
                  <a:pt x="49340" y="11430"/>
                </a:cubicBezTo>
                <a:cubicBezTo>
                  <a:pt x="68961" y="11430"/>
                  <a:pt x="82296" y="27432"/>
                  <a:pt x="82296" y="51626"/>
                </a:cubicBezTo>
                <a:cubicBezTo>
                  <a:pt x="82296" y="57722"/>
                  <a:pt x="81534" y="63246"/>
                  <a:pt x="79819" y="68199"/>
                </a:cubicBezTo>
                <a:cubicBezTo>
                  <a:pt x="80772" y="72390"/>
                  <a:pt x="82487" y="74486"/>
                  <a:pt x="85344" y="74486"/>
                </a:cubicBezTo>
                <a:cubicBezTo>
                  <a:pt x="89916" y="74486"/>
                  <a:pt x="91440" y="70676"/>
                  <a:pt x="91440" y="60008"/>
                </a:cubicBezTo>
                <a:lnTo>
                  <a:pt x="91440" y="39815"/>
                </a:lnTo>
                <a:cubicBezTo>
                  <a:pt x="91440" y="17907"/>
                  <a:pt x="99822" y="2667"/>
                  <a:pt x="118110" y="2667"/>
                </a:cubicBezTo>
                <a:close/>
                <a:moveTo>
                  <a:pt x="63437" y="51816"/>
                </a:moveTo>
                <a:cubicBezTo>
                  <a:pt x="63437" y="41910"/>
                  <a:pt x="57912" y="35624"/>
                  <a:pt x="49530" y="35433"/>
                </a:cubicBezTo>
                <a:cubicBezTo>
                  <a:pt x="41148" y="35243"/>
                  <a:pt x="35243" y="41720"/>
                  <a:pt x="35052" y="51245"/>
                </a:cubicBezTo>
                <a:cubicBezTo>
                  <a:pt x="35052" y="60770"/>
                  <a:pt x="40576" y="67247"/>
                  <a:pt x="48959" y="67247"/>
                </a:cubicBezTo>
                <a:cubicBezTo>
                  <a:pt x="57531" y="67437"/>
                  <a:pt x="63246" y="61341"/>
                  <a:pt x="63437" y="51816"/>
                </a:cubicBezTo>
                <a:close/>
                <a:moveTo>
                  <a:pt x="119253" y="26670"/>
                </a:moveTo>
                <a:cubicBezTo>
                  <a:pt x="112967" y="26670"/>
                  <a:pt x="111062" y="31623"/>
                  <a:pt x="111062" y="42291"/>
                </a:cubicBezTo>
                <a:lnTo>
                  <a:pt x="111062" y="59246"/>
                </a:lnTo>
                <a:cubicBezTo>
                  <a:pt x="111062" y="72200"/>
                  <a:pt x="114491" y="76581"/>
                  <a:pt x="119634" y="76581"/>
                </a:cubicBezTo>
                <a:cubicBezTo>
                  <a:pt x="125921" y="76581"/>
                  <a:pt x="129159" y="69914"/>
                  <a:pt x="129159" y="51816"/>
                </a:cubicBezTo>
                <a:cubicBezTo>
                  <a:pt x="129159" y="33719"/>
                  <a:pt x="125921" y="26670"/>
                  <a:pt x="119253" y="26670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7" name="Freeform 356">
            <a:extLst>
              <a:ext uri="{FF2B5EF4-FFF2-40B4-BE49-F238E27FC236}">
                <a16:creationId xmlns:a16="http://schemas.microsoft.com/office/drawing/2014/main" id="{92C7F075-65EE-05B3-70B1-6B5C3C34B0EC}"/>
              </a:ext>
            </a:extLst>
          </p:cNvPr>
          <p:cNvSpPr/>
          <p:nvPr/>
        </p:nvSpPr>
        <p:spPr>
          <a:xfrm>
            <a:off x="625475" y="3460178"/>
            <a:ext cx="92201" cy="87249"/>
          </a:xfrm>
          <a:custGeom>
            <a:avLst/>
            <a:gdLst>
              <a:gd name="connsiteX0" fmla="*/ 62103 w 92201"/>
              <a:gd name="connsiteY0" fmla="*/ 12573 h 87249"/>
              <a:gd name="connsiteX1" fmla="*/ 76390 w 92201"/>
              <a:gd name="connsiteY1" fmla="*/ 191 h 87249"/>
              <a:gd name="connsiteX2" fmla="*/ 92202 w 92201"/>
              <a:gd name="connsiteY2" fmla="*/ 38862 h 87249"/>
              <a:gd name="connsiteX3" fmla="*/ 46101 w 92201"/>
              <a:gd name="connsiteY3" fmla="*/ 87249 h 87249"/>
              <a:gd name="connsiteX4" fmla="*/ 0 w 92201"/>
              <a:gd name="connsiteY4" fmla="*/ 41339 h 87249"/>
              <a:gd name="connsiteX5" fmla="*/ 42482 w 92201"/>
              <a:gd name="connsiteY5" fmla="*/ 0 h 87249"/>
              <a:gd name="connsiteX6" fmla="*/ 52007 w 92201"/>
              <a:gd name="connsiteY6" fmla="*/ 762 h 87249"/>
              <a:gd name="connsiteX7" fmla="*/ 52007 w 92201"/>
              <a:gd name="connsiteY7" fmla="*/ 61341 h 87249"/>
              <a:gd name="connsiteX8" fmla="*/ 72390 w 92201"/>
              <a:gd name="connsiteY8" fmla="*/ 35814 h 87249"/>
              <a:gd name="connsiteX9" fmla="*/ 62103 w 92201"/>
              <a:gd name="connsiteY9" fmla="*/ 12573 h 87249"/>
              <a:gd name="connsiteX10" fmla="*/ 38481 w 92201"/>
              <a:gd name="connsiteY10" fmla="*/ 61341 h 87249"/>
              <a:gd name="connsiteX11" fmla="*/ 38481 w 92201"/>
              <a:gd name="connsiteY11" fmla="*/ 23813 h 87249"/>
              <a:gd name="connsiteX12" fmla="*/ 19812 w 92201"/>
              <a:gd name="connsiteY12" fmla="*/ 41339 h 87249"/>
              <a:gd name="connsiteX13" fmla="*/ 38481 w 92201"/>
              <a:gd name="connsiteY13" fmla="*/ 61341 h 8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201" h="87249">
                <a:moveTo>
                  <a:pt x="62103" y="12573"/>
                </a:moveTo>
                <a:lnTo>
                  <a:pt x="76390" y="191"/>
                </a:lnTo>
                <a:cubicBezTo>
                  <a:pt x="84392" y="6287"/>
                  <a:pt x="92202" y="19431"/>
                  <a:pt x="92202" y="38862"/>
                </a:cubicBezTo>
                <a:cubicBezTo>
                  <a:pt x="92202" y="69152"/>
                  <a:pt x="73152" y="87249"/>
                  <a:pt x="46101" y="87249"/>
                </a:cubicBezTo>
                <a:cubicBezTo>
                  <a:pt x="19050" y="87249"/>
                  <a:pt x="0" y="69152"/>
                  <a:pt x="0" y="41339"/>
                </a:cubicBezTo>
                <a:cubicBezTo>
                  <a:pt x="0" y="15050"/>
                  <a:pt x="17907" y="0"/>
                  <a:pt x="42482" y="0"/>
                </a:cubicBezTo>
                <a:cubicBezTo>
                  <a:pt x="48196" y="0"/>
                  <a:pt x="52007" y="762"/>
                  <a:pt x="52007" y="762"/>
                </a:cubicBezTo>
                <a:lnTo>
                  <a:pt x="52007" y="61341"/>
                </a:lnTo>
                <a:cubicBezTo>
                  <a:pt x="64008" y="59055"/>
                  <a:pt x="72390" y="50673"/>
                  <a:pt x="72390" y="35814"/>
                </a:cubicBezTo>
                <a:cubicBezTo>
                  <a:pt x="72390" y="23051"/>
                  <a:pt x="66294" y="16383"/>
                  <a:pt x="62103" y="12573"/>
                </a:cubicBezTo>
                <a:close/>
                <a:moveTo>
                  <a:pt x="38481" y="61341"/>
                </a:moveTo>
                <a:lnTo>
                  <a:pt x="38481" y="23813"/>
                </a:lnTo>
                <a:cubicBezTo>
                  <a:pt x="27813" y="24003"/>
                  <a:pt x="19812" y="30480"/>
                  <a:pt x="19812" y="41339"/>
                </a:cubicBezTo>
                <a:cubicBezTo>
                  <a:pt x="19812" y="51626"/>
                  <a:pt x="26479" y="59436"/>
                  <a:pt x="38481" y="61341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74DF39FF-3A0B-914D-6782-DF381FD646D0}"/>
              </a:ext>
            </a:extLst>
          </p:cNvPr>
          <p:cNvSpPr/>
          <p:nvPr/>
        </p:nvSpPr>
        <p:spPr>
          <a:xfrm>
            <a:off x="590804" y="3303778"/>
            <a:ext cx="125729" cy="97916"/>
          </a:xfrm>
          <a:custGeom>
            <a:avLst/>
            <a:gdLst>
              <a:gd name="connsiteX0" fmla="*/ 44577 w 125729"/>
              <a:gd name="connsiteY0" fmla="*/ 0 h 97916"/>
              <a:gd name="connsiteX1" fmla="*/ 89154 w 125729"/>
              <a:gd name="connsiteY1" fmla="*/ 49149 h 97916"/>
              <a:gd name="connsiteX2" fmla="*/ 89154 w 125729"/>
              <a:gd name="connsiteY2" fmla="*/ 70866 h 97916"/>
              <a:gd name="connsiteX3" fmla="*/ 125730 w 125729"/>
              <a:gd name="connsiteY3" fmla="*/ 70866 h 97916"/>
              <a:gd name="connsiteX4" fmla="*/ 125730 w 125729"/>
              <a:gd name="connsiteY4" fmla="*/ 97917 h 97916"/>
              <a:gd name="connsiteX5" fmla="*/ 0 w 125729"/>
              <a:gd name="connsiteY5" fmla="*/ 97917 h 97916"/>
              <a:gd name="connsiteX6" fmla="*/ 0 w 125729"/>
              <a:gd name="connsiteY6" fmla="*/ 52768 h 97916"/>
              <a:gd name="connsiteX7" fmla="*/ 44577 w 125729"/>
              <a:gd name="connsiteY7" fmla="*/ 0 h 97916"/>
              <a:gd name="connsiteX8" fmla="*/ 44577 w 125729"/>
              <a:gd name="connsiteY8" fmla="*/ 27432 h 97916"/>
              <a:gd name="connsiteX9" fmla="*/ 21336 w 125729"/>
              <a:gd name="connsiteY9" fmla="*/ 55435 h 97916"/>
              <a:gd name="connsiteX10" fmla="*/ 21336 w 125729"/>
              <a:gd name="connsiteY10" fmla="*/ 70866 h 97916"/>
              <a:gd name="connsiteX11" fmla="*/ 67818 w 125729"/>
              <a:gd name="connsiteY11" fmla="*/ 70866 h 97916"/>
              <a:gd name="connsiteX12" fmla="*/ 67818 w 125729"/>
              <a:gd name="connsiteY12" fmla="*/ 54292 h 97916"/>
              <a:gd name="connsiteX13" fmla="*/ 44577 w 125729"/>
              <a:gd name="connsiteY13" fmla="*/ 27432 h 9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29" h="97916">
                <a:moveTo>
                  <a:pt x="44577" y="0"/>
                </a:moveTo>
                <a:cubicBezTo>
                  <a:pt x="74295" y="0"/>
                  <a:pt x="89154" y="20764"/>
                  <a:pt x="89154" y="49149"/>
                </a:cubicBezTo>
                <a:lnTo>
                  <a:pt x="89154" y="70866"/>
                </a:lnTo>
                <a:lnTo>
                  <a:pt x="125730" y="70866"/>
                </a:lnTo>
                <a:lnTo>
                  <a:pt x="125730" y="97917"/>
                </a:lnTo>
                <a:lnTo>
                  <a:pt x="0" y="97917"/>
                </a:lnTo>
                <a:lnTo>
                  <a:pt x="0" y="52768"/>
                </a:lnTo>
                <a:cubicBezTo>
                  <a:pt x="0" y="19812"/>
                  <a:pt x="14859" y="0"/>
                  <a:pt x="44577" y="0"/>
                </a:cubicBezTo>
                <a:close/>
                <a:moveTo>
                  <a:pt x="44577" y="27432"/>
                </a:moveTo>
                <a:cubicBezTo>
                  <a:pt x="30289" y="27432"/>
                  <a:pt x="21336" y="36766"/>
                  <a:pt x="21336" y="55435"/>
                </a:cubicBezTo>
                <a:lnTo>
                  <a:pt x="21336" y="70866"/>
                </a:lnTo>
                <a:lnTo>
                  <a:pt x="67818" y="70866"/>
                </a:lnTo>
                <a:lnTo>
                  <a:pt x="67818" y="54292"/>
                </a:lnTo>
                <a:cubicBezTo>
                  <a:pt x="67818" y="37147"/>
                  <a:pt x="59626" y="27432"/>
                  <a:pt x="44577" y="27432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9" name="Freeform 358">
            <a:extLst>
              <a:ext uri="{FF2B5EF4-FFF2-40B4-BE49-F238E27FC236}">
                <a16:creationId xmlns:a16="http://schemas.microsoft.com/office/drawing/2014/main" id="{E08C55F2-7638-C375-5254-6DD35277C370}"/>
              </a:ext>
            </a:extLst>
          </p:cNvPr>
          <p:cNvSpPr/>
          <p:nvPr/>
        </p:nvSpPr>
        <p:spPr>
          <a:xfrm>
            <a:off x="625475" y="3227006"/>
            <a:ext cx="91058" cy="61721"/>
          </a:xfrm>
          <a:custGeom>
            <a:avLst/>
            <a:gdLst>
              <a:gd name="connsiteX0" fmla="*/ 2667 w 91058"/>
              <a:gd name="connsiteY0" fmla="*/ 0 h 61721"/>
              <a:gd name="connsiteX1" fmla="*/ 27813 w 91058"/>
              <a:gd name="connsiteY1" fmla="*/ 6858 h 61721"/>
              <a:gd name="connsiteX2" fmla="*/ 24575 w 91058"/>
              <a:gd name="connsiteY2" fmla="*/ 17145 h 61721"/>
              <a:gd name="connsiteX3" fmla="*/ 47625 w 91058"/>
              <a:gd name="connsiteY3" fmla="*/ 35623 h 61721"/>
              <a:gd name="connsiteX4" fmla="*/ 91059 w 91058"/>
              <a:gd name="connsiteY4" fmla="*/ 35623 h 61721"/>
              <a:gd name="connsiteX5" fmla="*/ 91059 w 91058"/>
              <a:gd name="connsiteY5" fmla="*/ 61722 h 61721"/>
              <a:gd name="connsiteX6" fmla="*/ 1143 w 91058"/>
              <a:gd name="connsiteY6" fmla="*/ 61722 h 61721"/>
              <a:gd name="connsiteX7" fmla="*/ 381 w 91058"/>
              <a:gd name="connsiteY7" fmla="*/ 41339 h 61721"/>
              <a:gd name="connsiteX8" fmla="*/ 20193 w 91058"/>
              <a:gd name="connsiteY8" fmla="*/ 38100 h 61721"/>
              <a:gd name="connsiteX9" fmla="*/ 20193 w 91058"/>
              <a:gd name="connsiteY9" fmla="*/ 37338 h 61721"/>
              <a:gd name="connsiteX10" fmla="*/ 0 w 91058"/>
              <a:gd name="connsiteY10" fmla="*/ 13335 h 61721"/>
              <a:gd name="connsiteX11" fmla="*/ 2667 w 91058"/>
              <a:gd name="connsiteY11" fmla="*/ 0 h 6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058" h="61721">
                <a:moveTo>
                  <a:pt x="2667" y="0"/>
                </a:moveTo>
                <a:lnTo>
                  <a:pt x="27813" y="6858"/>
                </a:lnTo>
                <a:cubicBezTo>
                  <a:pt x="25718" y="9906"/>
                  <a:pt x="24575" y="13145"/>
                  <a:pt x="24575" y="17145"/>
                </a:cubicBezTo>
                <a:cubicBezTo>
                  <a:pt x="24575" y="27051"/>
                  <a:pt x="32575" y="35623"/>
                  <a:pt x="47625" y="35623"/>
                </a:cubicBezTo>
                <a:lnTo>
                  <a:pt x="91059" y="35623"/>
                </a:lnTo>
                <a:lnTo>
                  <a:pt x="91059" y="61722"/>
                </a:lnTo>
                <a:lnTo>
                  <a:pt x="1143" y="61722"/>
                </a:lnTo>
                <a:lnTo>
                  <a:pt x="381" y="41339"/>
                </a:lnTo>
                <a:cubicBezTo>
                  <a:pt x="6286" y="39434"/>
                  <a:pt x="16383" y="38100"/>
                  <a:pt x="20193" y="38100"/>
                </a:cubicBezTo>
                <a:lnTo>
                  <a:pt x="20193" y="37338"/>
                </a:lnTo>
                <a:cubicBezTo>
                  <a:pt x="8763" y="33909"/>
                  <a:pt x="0" y="26860"/>
                  <a:pt x="0" y="13335"/>
                </a:cubicBezTo>
                <a:cubicBezTo>
                  <a:pt x="0" y="8192"/>
                  <a:pt x="953" y="4001"/>
                  <a:pt x="2667" y="0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0" name="Freeform 359">
            <a:extLst>
              <a:ext uri="{FF2B5EF4-FFF2-40B4-BE49-F238E27FC236}">
                <a16:creationId xmlns:a16="http://schemas.microsoft.com/office/drawing/2014/main" id="{38822C33-08F1-E996-BA2D-8CC5449235AF}"/>
              </a:ext>
            </a:extLst>
          </p:cNvPr>
          <p:cNvSpPr/>
          <p:nvPr/>
        </p:nvSpPr>
        <p:spPr>
          <a:xfrm>
            <a:off x="625475" y="3136138"/>
            <a:ext cx="92201" cy="87248"/>
          </a:xfrm>
          <a:custGeom>
            <a:avLst/>
            <a:gdLst>
              <a:gd name="connsiteX0" fmla="*/ 62103 w 92201"/>
              <a:gd name="connsiteY0" fmla="*/ 12573 h 87248"/>
              <a:gd name="connsiteX1" fmla="*/ 76390 w 92201"/>
              <a:gd name="connsiteY1" fmla="*/ 190 h 87248"/>
              <a:gd name="connsiteX2" fmla="*/ 92202 w 92201"/>
              <a:gd name="connsiteY2" fmla="*/ 38862 h 87248"/>
              <a:gd name="connsiteX3" fmla="*/ 46101 w 92201"/>
              <a:gd name="connsiteY3" fmla="*/ 87249 h 87248"/>
              <a:gd name="connsiteX4" fmla="*/ 0 w 92201"/>
              <a:gd name="connsiteY4" fmla="*/ 41339 h 87248"/>
              <a:gd name="connsiteX5" fmla="*/ 42482 w 92201"/>
              <a:gd name="connsiteY5" fmla="*/ 0 h 87248"/>
              <a:gd name="connsiteX6" fmla="*/ 52007 w 92201"/>
              <a:gd name="connsiteY6" fmla="*/ 762 h 87248"/>
              <a:gd name="connsiteX7" fmla="*/ 52007 w 92201"/>
              <a:gd name="connsiteY7" fmla="*/ 61341 h 87248"/>
              <a:gd name="connsiteX8" fmla="*/ 72390 w 92201"/>
              <a:gd name="connsiteY8" fmla="*/ 35814 h 87248"/>
              <a:gd name="connsiteX9" fmla="*/ 62103 w 92201"/>
              <a:gd name="connsiteY9" fmla="*/ 12573 h 87248"/>
              <a:gd name="connsiteX10" fmla="*/ 38481 w 92201"/>
              <a:gd name="connsiteY10" fmla="*/ 61341 h 87248"/>
              <a:gd name="connsiteX11" fmla="*/ 38481 w 92201"/>
              <a:gd name="connsiteY11" fmla="*/ 23813 h 87248"/>
              <a:gd name="connsiteX12" fmla="*/ 19812 w 92201"/>
              <a:gd name="connsiteY12" fmla="*/ 41339 h 87248"/>
              <a:gd name="connsiteX13" fmla="*/ 38481 w 92201"/>
              <a:gd name="connsiteY13" fmla="*/ 61341 h 8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201" h="87248">
                <a:moveTo>
                  <a:pt x="62103" y="12573"/>
                </a:moveTo>
                <a:lnTo>
                  <a:pt x="76390" y="190"/>
                </a:lnTo>
                <a:cubicBezTo>
                  <a:pt x="84392" y="6286"/>
                  <a:pt x="92202" y="19431"/>
                  <a:pt x="92202" y="38862"/>
                </a:cubicBezTo>
                <a:cubicBezTo>
                  <a:pt x="92202" y="69151"/>
                  <a:pt x="73152" y="87249"/>
                  <a:pt x="46101" y="87249"/>
                </a:cubicBezTo>
                <a:cubicBezTo>
                  <a:pt x="19050" y="87249"/>
                  <a:pt x="0" y="69151"/>
                  <a:pt x="0" y="41339"/>
                </a:cubicBezTo>
                <a:cubicBezTo>
                  <a:pt x="0" y="15049"/>
                  <a:pt x="17907" y="0"/>
                  <a:pt x="42482" y="0"/>
                </a:cubicBezTo>
                <a:cubicBezTo>
                  <a:pt x="48196" y="0"/>
                  <a:pt x="52007" y="762"/>
                  <a:pt x="52007" y="762"/>
                </a:cubicBezTo>
                <a:lnTo>
                  <a:pt x="52007" y="61341"/>
                </a:lnTo>
                <a:cubicBezTo>
                  <a:pt x="64008" y="59055"/>
                  <a:pt x="72390" y="50673"/>
                  <a:pt x="72390" y="35814"/>
                </a:cubicBezTo>
                <a:cubicBezTo>
                  <a:pt x="72390" y="23051"/>
                  <a:pt x="66294" y="16383"/>
                  <a:pt x="62103" y="12573"/>
                </a:cubicBezTo>
                <a:close/>
                <a:moveTo>
                  <a:pt x="38481" y="61341"/>
                </a:moveTo>
                <a:lnTo>
                  <a:pt x="38481" y="23813"/>
                </a:lnTo>
                <a:cubicBezTo>
                  <a:pt x="27813" y="24003"/>
                  <a:pt x="19812" y="30480"/>
                  <a:pt x="19812" y="41339"/>
                </a:cubicBezTo>
                <a:cubicBezTo>
                  <a:pt x="19812" y="51626"/>
                  <a:pt x="26479" y="59436"/>
                  <a:pt x="38481" y="61341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1" name="Freeform 360">
            <a:extLst>
              <a:ext uri="{FF2B5EF4-FFF2-40B4-BE49-F238E27FC236}">
                <a16:creationId xmlns:a16="http://schemas.microsoft.com/office/drawing/2014/main" id="{B370FEC1-E6AE-A651-6AF6-09A09FED4A72}"/>
              </a:ext>
            </a:extLst>
          </p:cNvPr>
          <p:cNvSpPr/>
          <p:nvPr/>
        </p:nvSpPr>
        <p:spPr>
          <a:xfrm>
            <a:off x="625666" y="2973451"/>
            <a:ext cx="90868" cy="145541"/>
          </a:xfrm>
          <a:custGeom>
            <a:avLst/>
            <a:gdLst>
              <a:gd name="connsiteX0" fmla="*/ 35814 w 90868"/>
              <a:gd name="connsiteY0" fmla="*/ 0 h 145541"/>
              <a:gd name="connsiteX1" fmla="*/ 90868 w 90868"/>
              <a:gd name="connsiteY1" fmla="*/ 0 h 145541"/>
              <a:gd name="connsiteX2" fmla="*/ 90868 w 90868"/>
              <a:gd name="connsiteY2" fmla="*/ 26098 h 145541"/>
              <a:gd name="connsiteX3" fmla="*/ 40386 w 90868"/>
              <a:gd name="connsiteY3" fmla="*/ 26098 h 145541"/>
              <a:gd name="connsiteX4" fmla="*/ 22479 w 90868"/>
              <a:gd name="connsiteY4" fmla="*/ 41719 h 145541"/>
              <a:gd name="connsiteX5" fmla="*/ 44386 w 90868"/>
              <a:gd name="connsiteY5" fmla="*/ 59817 h 145541"/>
              <a:gd name="connsiteX6" fmla="*/ 90868 w 90868"/>
              <a:gd name="connsiteY6" fmla="*/ 59817 h 145541"/>
              <a:gd name="connsiteX7" fmla="*/ 90868 w 90868"/>
              <a:gd name="connsiteY7" fmla="*/ 85915 h 145541"/>
              <a:gd name="connsiteX8" fmla="*/ 40386 w 90868"/>
              <a:gd name="connsiteY8" fmla="*/ 85915 h 145541"/>
              <a:gd name="connsiteX9" fmla="*/ 22479 w 90868"/>
              <a:gd name="connsiteY9" fmla="*/ 101536 h 145541"/>
              <a:gd name="connsiteX10" fmla="*/ 44386 w 90868"/>
              <a:gd name="connsiteY10" fmla="*/ 119443 h 145541"/>
              <a:gd name="connsiteX11" fmla="*/ 90868 w 90868"/>
              <a:gd name="connsiteY11" fmla="*/ 119443 h 145541"/>
              <a:gd name="connsiteX12" fmla="*/ 90868 w 90868"/>
              <a:gd name="connsiteY12" fmla="*/ 145542 h 145541"/>
              <a:gd name="connsiteX13" fmla="*/ 953 w 90868"/>
              <a:gd name="connsiteY13" fmla="*/ 145542 h 145541"/>
              <a:gd name="connsiteX14" fmla="*/ 190 w 90868"/>
              <a:gd name="connsiteY14" fmla="*/ 125158 h 145541"/>
              <a:gd name="connsiteX15" fmla="*/ 19050 w 90868"/>
              <a:gd name="connsiteY15" fmla="*/ 121920 h 145541"/>
              <a:gd name="connsiteX16" fmla="*/ 19050 w 90868"/>
              <a:gd name="connsiteY16" fmla="*/ 121348 h 145541"/>
              <a:gd name="connsiteX17" fmla="*/ 0 w 90868"/>
              <a:gd name="connsiteY17" fmla="*/ 93154 h 145541"/>
              <a:gd name="connsiteX18" fmla="*/ 20383 w 90868"/>
              <a:gd name="connsiteY18" fmla="*/ 62293 h 145541"/>
              <a:gd name="connsiteX19" fmla="*/ 0 w 90868"/>
              <a:gd name="connsiteY19" fmla="*/ 33338 h 145541"/>
              <a:gd name="connsiteX20" fmla="*/ 35814 w 90868"/>
              <a:gd name="connsiteY20" fmla="*/ 0 h 14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868" h="145541">
                <a:moveTo>
                  <a:pt x="35814" y="0"/>
                </a:moveTo>
                <a:lnTo>
                  <a:pt x="90868" y="0"/>
                </a:lnTo>
                <a:lnTo>
                  <a:pt x="90868" y="26098"/>
                </a:lnTo>
                <a:lnTo>
                  <a:pt x="40386" y="26098"/>
                </a:lnTo>
                <a:cubicBezTo>
                  <a:pt x="29528" y="26098"/>
                  <a:pt x="22479" y="31242"/>
                  <a:pt x="22479" y="41719"/>
                </a:cubicBezTo>
                <a:cubicBezTo>
                  <a:pt x="22479" y="54673"/>
                  <a:pt x="34100" y="59817"/>
                  <a:pt x="44386" y="59817"/>
                </a:cubicBezTo>
                <a:lnTo>
                  <a:pt x="90868" y="59817"/>
                </a:lnTo>
                <a:lnTo>
                  <a:pt x="90868" y="85915"/>
                </a:lnTo>
                <a:lnTo>
                  <a:pt x="40386" y="85915"/>
                </a:lnTo>
                <a:cubicBezTo>
                  <a:pt x="29528" y="85915"/>
                  <a:pt x="22479" y="91059"/>
                  <a:pt x="22479" y="101536"/>
                </a:cubicBezTo>
                <a:cubicBezTo>
                  <a:pt x="22479" y="114300"/>
                  <a:pt x="34100" y="119443"/>
                  <a:pt x="44386" y="119443"/>
                </a:cubicBezTo>
                <a:lnTo>
                  <a:pt x="90868" y="119443"/>
                </a:lnTo>
                <a:lnTo>
                  <a:pt x="90868" y="145542"/>
                </a:lnTo>
                <a:lnTo>
                  <a:pt x="953" y="145542"/>
                </a:lnTo>
                <a:lnTo>
                  <a:pt x="190" y="125158"/>
                </a:lnTo>
                <a:cubicBezTo>
                  <a:pt x="5525" y="123254"/>
                  <a:pt x="15240" y="121920"/>
                  <a:pt x="19050" y="121920"/>
                </a:cubicBezTo>
                <a:lnTo>
                  <a:pt x="19050" y="121348"/>
                </a:lnTo>
                <a:cubicBezTo>
                  <a:pt x="8382" y="117157"/>
                  <a:pt x="0" y="108585"/>
                  <a:pt x="0" y="93154"/>
                </a:cubicBezTo>
                <a:cubicBezTo>
                  <a:pt x="0" y="77724"/>
                  <a:pt x="8192" y="66865"/>
                  <a:pt x="20383" y="62293"/>
                </a:cubicBezTo>
                <a:cubicBezTo>
                  <a:pt x="8954" y="58293"/>
                  <a:pt x="0" y="49530"/>
                  <a:pt x="0" y="33338"/>
                </a:cubicBezTo>
                <a:cubicBezTo>
                  <a:pt x="0" y="11430"/>
                  <a:pt x="15240" y="0"/>
                  <a:pt x="35814" y="0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2" name="Freeform 361">
            <a:extLst>
              <a:ext uri="{FF2B5EF4-FFF2-40B4-BE49-F238E27FC236}">
                <a16:creationId xmlns:a16="http://schemas.microsoft.com/office/drawing/2014/main" id="{801B1EE0-5089-17B0-6FB4-EABE26C4EA70}"/>
              </a:ext>
            </a:extLst>
          </p:cNvPr>
          <p:cNvSpPr/>
          <p:nvPr/>
        </p:nvSpPr>
        <p:spPr>
          <a:xfrm>
            <a:off x="581660" y="2922777"/>
            <a:ext cx="134873" cy="33718"/>
          </a:xfrm>
          <a:custGeom>
            <a:avLst/>
            <a:gdLst>
              <a:gd name="connsiteX0" fmla="*/ 32385 w 134873"/>
              <a:gd name="connsiteY0" fmla="*/ 16955 h 33718"/>
              <a:gd name="connsiteX1" fmla="*/ 16193 w 134873"/>
              <a:gd name="connsiteY1" fmla="*/ 33718 h 33718"/>
              <a:gd name="connsiteX2" fmla="*/ 0 w 134873"/>
              <a:gd name="connsiteY2" fmla="*/ 16955 h 33718"/>
              <a:gd name="connsiteX3" fmla="*/ 16193 w 134873"/>
              <a:gd name="connsiteY3" fmla="*/ 0 h 33718"/>
              <a:gd name="connsiteX4" fmla="*/ 32385 w 134873"/>
              <a:gd name="connsiteY4" fmla="*/ 16955 h 33718"/>
              <a:gd name="connsiteX5" fmla="*/ 44958 w 134873"/>
              <a:gd name="connsiteY5" fmla="*/ 30099 h 33718"/>
              <a:gd name="connsiteX6" fmla="*/ 44196 w 134873"/>
              <a:gd name="connsiteY6" fmla="*/ 4001 h 33718"/>
              <a:gd name="connsiteX7" fmla="*/ 134874 w 134873"/>
              <a:gd name="connsiteY7" fmla="*/ 4001 h 33718"/>
              <a:gd name="connsiteX8" fmla="*/ 134874 w 134873"/>
              <a:gd name="connsiteY8" fmla="*/ 30099 h 33718"/>
              <a:gd name="connsiteX9" fmla="*/ 44958 w 134873"/>
              <a:gd name="connsiteY9" fmla="*/ 30099 h 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73" h="33718">
                <a:moveTo>
                  <a:pt x="32385" y="16955"/>
                </a:moveTo>
                <a:cubicBezTo>
                  <a:pt x="32385" y="26289"/>
                  <a:pt x="25718" y="33718"/>
                  <a:pt x="16193" y="33718"/>
                </a:cubicBezTo>
                <a:cubicBezTo>
                  <a:pt x="6668" y="33718"/>
                  <a:pt x="0" y="26289"/>
                  <a:pt x="0" y="16955"/>
                </a:cubicBezTo>
                <a:cubicBezTo>
                  <a:pt x="0" y="7620"/>
                  <a:pt x="6858" y="0"/>
                  <a:pt x="16193" y="0"/>
                </a:cubicBezTo>
                <a:cubicBezTo>
                  <a:pt x="25527" y="0"/>
                  <a:pt x="32385" y="7620"/>
                  <a:pt x="32385" y="16955"/>
                </a:cubicBezTo>
                <a:close/>
                <a:moveTo>
                  <a:pt x="44958" y="30099"/>
                </a:moveTo>
                <a:lnTo>
                  <a:pt x="44196" y="4001"/>
                </a:lnTo>
                <a:lnTo>
                  <a:pt x="134874" y="4001"/>
                </a:lnTo>
                <a:lnTo>
                  <a:pt x="134874" y="30099"/>
                </a:lnTo>
                <a:lnTo>
                  <a:pt x="44958" y="30099"/>
                </a:ln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3" name="Freeform 362">
            <a:extLst>
              <a:ext uri="{FF2B5EF4-FFF2-40B4-BE49-F238E27FC236}">
                <a16:creationId xmlns:a16="http://schemas.microsoft.com/office/drawing/2014/main" id="{F159B8CB-6348-5798-9F6F-E25AEF95644C}"/>
              </a:ext>
            </a:extLst>
          </p:cNvPr>
          <p:cNvSpPr/>
          <p:nvPr/>
        </p:nvSpPr>
        <p:spPr>
          <a:xfrm>
            <a:off x="626618" y="2820289"/>
            <a:ext cx="91058" cy="85915"/>
          </a:xfrm>
          <a:custGeom>
            <a:avLst/>
            <a:gdLst>
              <a:gd name="connsiteX0" fmla="*/ 0 w 91058"/>
              <a:gd name="connsiteY0" fmla="*/ 0 h 85915"/>
              <a:gd name="connsiteX1" fmla="*/ 89916 w 91058"/>
              <a:gd name="connsiteY1" fmla="*/ 0 h 85915"/>
              <a:gd name="connsiteX2" fmla="*/ 90678 w 91058"/>
              <a:gd name="connsiteY2" fmla="*/ 21145 h 85915"/>
              <a:gd name="connsiteX3" fmla="*/ 72771 w 91058"/>
              <a:gd name="connsiteY3" fmla="*/ 24003 h 85915"/>
              <a:gd name="connsiteX4" fmla="*/ 72771 w 91058"/>
              <a:gd name="connsiteY4" fmla="*/ 24384 h 85915"/>
              <a:gd name="connsiteX5" fmla="*/ 91059 w 91058"/>
              <a:gd name="connsiteY5" fmla="*/ 52197 h 85915"/>
              <a:gd name="connsiteX6" fmla="*/ 55245 w 91058"/>
              <a:gd name="connsiteY6" fmla="*/ 85915 h 85915"/>
              <a:gd name="connsiteX7" fmla="*/ 0 w 91058"/>
              <a:gd name="connsiteY7" fmla="*/ 85915 h 85915"/>
              <a:gd name="connsiteX8" fmla="*/ 0 w 91058"/>
              <a:gd name="connsiteY8" fmla="*/ 59626 h 85915"/>
              <a:gd name="connsiteX9" fmla="*/ 50673 w 91058"/>
              <a:gd name="connsiteY9" fmla="*/ 59626 h 85915"/>
              <a:gd name="connsiteX10" fmla="*/ 68580 w 91058"/>
              <a:gd name="connsiteY10" fmla="*/ 43815 h 85915"/>
              <a:gd name="connsiteX11" fmla="*/ 46482 w 91058"/>
              <a:gd name="connsiteY11" fmla="*/ 26098 h 85915"/>
              <a:gd name="connsiteX12" fmla="*/ 0 w 91058"/>
              <a:gd name="connsiteY12" fmla="*/ 26098 h 85915"/>
              <a:gd name="connsiteX13" fmla="*/ 0 w 91058"/>
              <a:gd name="connsiteY13" fmla="*/ 0 h 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058" h="85915">
                <a:moveTo>
                  <a:pt x="0" y="0"/>
                </a:moveTo>
                <a:lnTo>
                  <a:pt x="89916" y="0"/>
                </a:lnTo>
                <a:lnTo>
                  <a:pt x="90678" y="21145"/>
                </a:lnTo>
                <a:cubicBezTo>
                  <a:pt x="84772" y="22669"/>
                  <a:pt x="75628" y="24003"/>
                  <a:pt x="72771" y="24003"/>
                </a:cubicBezTo>
                <a:lnTo>
                  <a:pt x="72771" y="24384"/>
                </a:lnTo>
                <a:cubicBezTo>
                  <a:pt x="83249" y="28765"/>
                  <a:pt x="91059" y="37147"/>
                  <a:pt x="91059" y="52197"/>
                </a:cubicBezTo>
                <a:cubicBezTo>
                  <a:pt x="91059" y="74485"/>
                  <a:pt x="75628" y="85915"/>
                  <a:pt x="55245" y="85915"/>
                </a:cubicBezTo>
                <a:lnTo>
                  <a:pt x="0" y="85915"/>
                </a:lnTo>
                <a:lnTo>
                  <a:pt x="0" y="59626"/>
                </a:lnTo>
                <a:lnTo>
                  <a:pt x="50673" y="59626"/>
                </a:lnTo>
                <a:cubicBezTo>
                  <a:pt x="61341" y="59626"/>
                  <a:pt x="68580" y="54292"/>
                  <a:pt x="68580" y="43815"/>
                </a:cubicBezTo>
                <a:cubicBezTo>
                  <a:pt x="68580" y="32004"/>
                  <a:pt x="56960" y="26098"/>
                  <a:pt x="46482" y="26098"/>
                </a:cubicBezTo>
                <a:lnTo>
                  <a:pt x="0" y="26098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4" name="Freeform 363">
            <a:extLst>
              <a:ext uri="{FF2B5EF4-FFF2-40B4-BE49-F238E27FC236}">
                <a16:creationId xmlns:a16="http://schemas.microsoft.com/office/drawing/2014/main" id="{6D00C88C-53B4-A442-E3DE-267CD7133C47}"/>
              </a:ext>
            </a:extLst>
          </p:cNvPr>
          <p:cNvSpPr/>
          <p:nvPr/>
        </p:nvSpPr>
        <p:spPr>
          <a:xfrm>
            <a:off x="625666" y="2653601"/>
            <a:ext cx="90868" cy="145541"/>
          </a:xfrm>
          <a:custGeom>
            <a:avLst/>
            <a:gdLst>
              <a:gd name="connsiteX0" fmla="*/ 35814 w 90868"/>
              <a:gd name="connsiteY0" fmla="*/ 0 h 145541"/>
              <a:gd name="connsiteX1" fmla="*/ 90868 w 90868"/>
              <a:gd name="connsiteY1" fmla="*/ 0 h 145541"/>
              <a:gd name="connsiteX2" fmla="*/ 90868 w 90868"/>
              <a:gd name="connsiteY2" fmla="*/ 26098 h 145541"/>
              <a:gd name="connsiteX3" fmla="*/ 40386 w 90868"/>
              <a:gd name="connsiteY3" fmla="*/ 26098 h 145541"/>
              <a:gd name="connsiteX4" fmla="*/ 22479 w 90868"/>
              <a:gd name="connsiteY4" fmla="*/ 41719 h 145541"/>
              <a:gd name="connsiteX5" fmla="*/ 44386 w 90868"/>
              <a:gd name="connsiteY5" fmla="*/ 59817 h 145541"/>
              <a:gd name="connsiteX6" fmla="*/ 90868 w 90868"/>
              <a:gd name="connsiteY6" fmla="*/ 59817 h 145541"/>
              <a:gd name="connsiteX7" fmla="*/ 90868 w 90868"/>
              <a:gd name="connsiteY7" fmla="*/ 85915 h 145541"/>
              <a:gd name="connsiteX8" fmla="*/ 40386 w 90868"/>
              <a:gd name="connsiteY8" fmla="*/ 85915 h 145541"/>
              <a:gd name="connsiteX9" fmla="*/ 22479 w 90868"/>
              <a:gd name="connsiteY9" fmla="*/ 101536 h 145541"/>
              <a:gd name="connsiteX10" fmla="*/ 44386 w 90868"/>
              <a:gd name="connsiteY10" fmla="*/ 119443 h 145541"/>
              <a:gd name="connsiteX11" fmla="*/ 90868 w 90868"/>
              <a:gd name="connsiteY11" fmla="*/ 119443 h 145541"/>
              <a:gd name="connsiteX12" fmla="*/ 90868 w 90868"/>
              <a:gd name="connsiteY12" fmla="*/ 145542 h 145541"/>
              <a:gd name="connsiteX13" fmla="*/ 953 w 90868"/>
              <a:gd name="connsiteY13" fmla="*/ 145542 h 145541"/>
              <a:gd name="connsiteX14" fmla="*/ 190 w 90868"/>
              <a:gd name="connsiteY14" fmla="*/ 125158 h 145541"/>
              <a:gd name="connsiteX15" fmla="*/ 19050 w 90868"/>
              <a:gd name="connsiteY15" fmla="*/ 121920 h 145541"/>
              <a:gd name="connsiteX16" fmla="*/ 19050 w 90868"/>
              <a:gd name="connsiteY16" fmla="*/ 121348 h 145541"/>
              <a:gd name="connsiteX17" fmla="*/ 0 w 90868"/>
              <a:gd name="connsiteY17" fmla="*/ 93154 h 145541"/>
              <a:gd name="connsiteX18" fmla="*/ 20383 w 90868"/>
              <a:gd name="connsiteY18" fmla="*/ 62293 h 145541"/>
              <a:gd name="connsiteX19" fmla="*/ 0 w 90868"/>
              <a:gd name="connsiteY19" fmla="*/ 33338 h 145541"/>
              <a:gd name="connsiteX20" fmla="*/ 35814 w 90868"/>
              <a:gd name="connsiteY20" fmla="*/ 0 h 14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868" h="145541">
                <a:moveTo>
                  <a:pt x="35814" y="0"/>
                </a:moveTo>
                <a:lnTo>
                  <a:pt x="90868" y="0"/>
                </a:lnTo>
                <a:lnTo>
                  <a:pt x="90868" y="26098"/>
                </a:lnTo>
                <a:lnTo>
                  <a:pt x="40386" y="26098"/>
                </a:lnTo>
                <a:cubicBezTo>
                  <a:pt x="29528" y="26098"/>
                  <a:pt x="22479" y="31242"/>
                  <a:pt x="22479" y="41719"/>
                </a:cubicBezTo>
                <a:cubicBezTo>
                  <a:pt x="22479" y="54673"/>
                  <a:pt x="34100" y="59817"/>
                  <a:pt x="44386" y="59817"/>
                </a:cubicBezTo>
                <a:lnTo>
                  <a:pt x="90868" y="59817"/>
                </a:lnTo>
                <a:lnTo>
                  <a:pt x="90868" y="85915"/>
                </a:lnTo>
                <a:lnTo>
                  <a:pt x="40386" y="85915"/>
                </a:lnTo>
                <a:cubicBezTo>
                  <a:pt x="29528" y="85915"/>
                  <a:pt x="22479" y="91059"/>
                  <a:pt x="22479" y="101536"/>
                </a:cubicBezTo>
                <a:cubicBezTo>
                  <a:pt x="22479" y="114300"/>
                  <a:pt x="34100" y="119443"/>
                  <a:pt x="44386" y="119443"/>
                </a:cubicBezTo>
                <a:lnTo>
                  <a:pt x="90868" y="119443"/>
                </a:lnTo>
                <a:lnTo>
                  <a:pt x="90868" y="145542"/>
                </a:lnTo>
                <a:lnTo>
                  <a:pt x="953" y="145542"/>
                </a:lnTo>
                <a:lnTo>
                  <a:pt x="190" y="125158"/>
                </a:lnTo>
                <a:cubicBezTo>
                  <a:pt x="5525" y="123253"/>
                  <a:pt x="15240" y="121920"/>
                  <a:pt x="19050" y="121920"/>
                </a:cubicBezTo>
                <a:lnTo>
                  <a:pt x="19050" y="121348"/>
                </a:lnTo>
                <a:cubicBezTo>
                  <a:pt x="8382" y="117157"/>
                  <a:pt x="0" y="108585"/>
                  <a:pt x="0" y="93154"/>
                </a:cubicBezTo>
                <a:cubicBezTo>
                  <a:pt x="0" y="77724"/>
                  <a:pt x="8192" y="66865"/>
                  <a:pt x="20383" y="62293"/>
                </a:cubicBezTo>
                <a:cubicBezTo>
                  <a:pt x="8954" y="58293"/>
                  <a:pt x="0" y="49530"/>
                  <a:pt x="0" y="33338"/>
                </a:cubicBezTo>
                <a:cubicBezTo>
                  <a:pt x="0" y="11430"/>
                  <a:pt x="15240" y="0"/>
                  <a:pt x="35814" y="0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5" name="Freeform 364">
            <a:extLst>
              <a:ext uri="{FF2B5EF4-FFF2-40B4-BE49-F238E27FC236}">
                <a16:creationId xmlns:a16="http://schemas.microsoft.com/office/drawing/2014/main" id="{1B8C8956-86C0-DF10-3B0F-72AA95FD10CA}"/>
              </a:ext>
            </a:extLst>
          </p:cNvPr>
          <p:cNvSpPr/>
          <p:nvPr/>
        </p:nvSpPr>
        <p:spPr>
          <a:xfrm>
            <a:off x="3759518" y="5881179"/>
            <a:ext cx="94107" cy="127063"/>
          </a:xfrm>
          <a:custGeom>
            <a:avLst/>
            <a:gdLst>
              <a:gd name="connsiteX0" fmla="*/ 51626 w 94107"/>
              <a:gd name="connsiteY0" fmla="*/ 105347 h 127063"/>
              <a:gd name="connsiteX1" fmla="*/ 94107 w 94107"/>
              <a:gd name="connsiteY1" fmla="*/ 105347 h 127063"/>
              <a:gd name="connsiteX2" fmla="*/ 94107 w 94107"/>
              <a:gd name="connsiteY2" fmla="*/ 127064 h 127063"/>
              <a:gd name="connsiteX3" fmla="*/ 953 w 94107"/>
              <a:gd name="connsiteY3" fmla="*/ 127064 h 127063"/>
              <a:gd name="connsiteX4" fmla="*/ 953 w 94107"/>
              <a:gd name="connsiteY4" fmla="*/ 108966 h 127063"/>
              <a:gd name="connsiteX5" fmla="*/ 64198 w 94107"/>
              <a:gd name="connsiteY5" fmla="*/ 42863 h 127063"/>
              <a:gd name="connsiteX6" fmla="*/ 44958 w 94107"/>
              <a:gd name="connsiteY6" fmla="*/ 23432 h 127063"/>
              <a:gd name="connsiteX7" fmla="*/ 26861 w 94107"/>
              <a:gd name="connsiteY7" fmla="*/ 38862 h 127063"/>
              <a:gd name="connsiteX8" fmla="*/ 27432 w 94107"/>
              <a:gd name="connsiteY8" fmla="*/ 43243 h 127063"/>
              <a:gd name="connsiteX9" fmla="*/ 1524 w 94107"/>
              <a:gd name="connsiteY9" fmla="*/ 48006 h 127063"/>
              <a:gd name="connsiteX10" fmla="*/ 0 w 94107"/>
              <a:gd name="connsiteY10" fmla="*/ 37719 h 127063"/>
              <a:gd name="connsiteX11" fmla="*/ 45720 w 94107"/>
              <a:gd name="connsiteY11" fmla="*/ 0 h 127063"/>
              <a:gd name="connsiteX12" fmla="*/ 91630 w 94107"/>
              <a:gd name="connsiteY12" fmla="*/ 42101 h 127063"/>
              <a:gd name="connsiteX13" fmla="*/ 50292 w 94107"/>
              <a:gd name="connsiteY13" fmla="*/ 99822 h 127063"/>
              <a:gd name="connsiteX14" fmla="*/ 41529 w 94107"/>
              <a:gd name="connsiteY14" fmla="*/ 104966 h 127063"/>
              <a:gd name="connsiteX15" fmla="*/ 41910 w 94107"/>
              <a:gd name="connsiteY15" fmla="*/ 105728 h 127063"/>
              <a:gd name="connsiteX16" fmla="*/ 51626 w 94107"/>
              <a:gd name="connsiteY16" fmla="*/ 105347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107" h="127063">
                <a:moveTo>
                  <a:pt x="51626" y="105347"/>
                </a:moveTo>
                <a:lnTo>
                  <a:pt x="94107" y="105347"/>
                </a:lnTo>
                <a:lnTo>
                  <a:pt x="94107" y="127064"/>
                </a:lnTo>
                <a:lnTo>
                  <a:pt x="953" y="127064"/>
                </a:lnTo>
                <a:lnTo>
                  <a:pt x="953" y="108966"/>
                </a:lnTo>
                <a:cubicBezTo>
                  <a:pt x="30671" y="86487"/>
                  <a:pt x="64198" y="68009"/>
                  <a:pt x="64198" y="42863"/>
                </a:cubicBezTo>
                <a:cubicBezTo>
                  <a:pt x="64198" y="31242"/>
                  <a:pt x="56960" y="23432"/>
                  <a:pt x="44958" y="23432"/>
                </a:cubicBezTo>
                <a:cubicBezTo>
                  <a:pt x="34099" y="23432"/>
                  <a:pt x="26861" y="29528"/>
                  <a:pt x="26861" y="38862"/>
                </a:cubicBezTo>
                <a:cubicBezTo>
                  <a:pt x="26861" y="40577"/>
                  <a:pt x="27051" y="42291"/>
                  <a:pt x="27432" y="43243"/>
                </a:cubicBezTo>
                <a:lnTo>
                  <a:pt x="1524" y="48006"/>
                </a:lnTo>
                <a:cubicBezTo>
                  <a:pt x="953" y="46482"/>
                  <a:pt x="0" y="43434"/>
                  <a:pt x="0" y="37719"/>
                </a:cubicBezTo>
                <a:cubicBezTo>
                  <a:pt x="0" y="15430"/>
                  <a:pt x="18098" y="0"/>
                  <a:pt x="45720" y="0"/>
                </a:cubicBezTo>
                <a:cubicBezTo>
                  <a:pt x="73342" y="0"/>
                  <a:pt x="91630" y="16955"/>
                  <a:pt x="91630" y="42101"/>
                </a:cubicBezTo>
                <a:cubicBezTo>
                  <a:pt x="91630" y="67247"/>
                  <a:pt x="70485" y="86106"/>
                  <a:pt x="50292" y="99822"/>
                </a:cubicBezTo>
                <a:cubicBezTo>
                  <a:pt x="47816" y="101727"/>
                  <a:pt x="42862" y="104394"/>
                  <a:pt x="41529" y="104966"/>
                </a:cubicBezTo>
                <a:lnTo>
                  <a:pt x="41910" y="105728"/>
                </a:lnTo>
                <a:cubicBezTo>
                  <a:pt x="43053" y="105537"/>
                  <a:pt x="46863" y="105347"/>
                  <a:pt x="51626" y="105347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6" name="Freeform 365">
            <a:extLst>
              <a:ext uri="{FF2B5EF4-FFF2-40B4-BE49-F238E27FC236}">
                <a16:creationId xmlns:a16="http://schemas.microsoft.com/office/drawing/2014/main" id="{E18704C1-2CD1-1795-651B-939C4E798D4C}"/>
              </a:ext>
            </a:extLst>
          </p:cNvPr>
          <p:cNvSpPr/>
          <p:nvPr/>
        </p:nvSpPr>
        <p:spPr>
          <a:xfrm>
            <a:off x="3868865" y="5881179"/>
            <a:ext cx="108013" cy="128397"/>
          </a:xfrm>
          <a:custGeom>
            <a:avLst/>
            <a:gdLst>
              <a:gd name="connsiteX0" fmla="*/ 0 w 108013"/>
              <a:gd name="connsiteY0" fmla="*/ 64961 h 128397"/>
              <a:gd name="connsiteX1" fmla="*/ 53721 w 108013"/>
              <a:gd name="connsiteY1" fmla="*/ 0 h 128397"/>
              <a:gd name="connsiteX2" fmla="*/ 108014 w 108013"/>
              <a:gd name="connsiteY2" fmla="*/ 64961 h 128397"/>
              <a:gd name="connsiteX3" fmla="*/ 53721 w 108013"/>
              <a:gd name="connsiteY3" fmla="*/ 128397 h 128397"/>
              <a:gd name="connsiteX4" fmla="*/ 0 w 108013"/>
              <a:gd name="connsiteY4" fmla="*/ 64961 h 128397"/>
              <a:gd name="connsiteX5" fmla="*/ 81153 w 108013"/>
              <a:gd name="connsiteY5" fmla="*/ 64961 h 128397"/>
              <a:gd name="connsiteX6" fmla="*/ 53721 w 108013"/>
              <a:gd name="connsiteY6" fmla="*/ 23432 h 128397"/>
              <a:gd name="connsiteX7" fmla="*/ 26860 w 108013"/>
              <a:gd name="connsiteY7" fmla="*/ 64961 h 128397"/>
              <a:gd name="connsiteX8" fmla="*/ 53721 w 108013"/>
              <a:gd name="connsiteY8" fmla="*/ 104966 h 128397"/>
              <a:gd name="connsiteX9" fmla="*/ 81153 w 108013"/>
              <a:gd name="connsiteY9" fmla="*/ 64961 h 12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13" h="128397">
                <a:moveTo>
                  <a:pt x="0" y="64961"/>
                </a:moveTo>
                <a:cubicBezTo>
                  <a:pt x="0" y="24955"/>
                  <a:pt x="19050" y="0"/>
                  <a:pt x="53721" y="0"/>
                </a:cubicBezTo>
                <a:cubicBezTo>
                  <a:pt x="88392" y="0"/>
                  <a:pt x="108014" y="24955"/>
                  <a:pt x="108014" y="64961"/>
                </a:cubicBezTo>
                <a:cubicBezTo>
                  <a:pt x="108014" y="104966"/>
                  <a:pt x="88773" y="128397"/>
                  <a:pt x="53721" y="128397"/>
                </a:cubicBezTo>
                <a:cubicBezTo>
                  <a:pt x="18669" y="128397"/>
                  <a:pt x="0" y="104585"/>
                  <a:pt x="0" y="64961"/>
                </a:cubicBezTo>
                <a:close/>
                <a:moveTo>
                  <a:pt x="81153" y="64961"/>
                </a:moveTo>
                <a:cubicBezTo>
                  <a:pt x="81153" y="38291"/>
                  <a:pt x="70676" y="23432"/>
                  <a:pt x="53721" y="23432"/>
                </a:cubicBezTo>
                <a:cubicBezTo>
                  <a:pt x="36766" y="23432"/>
                  <a:pt x="26860" y="38291"/>
                  <a:pt x="26860" y="64961"/>
                </a:cubicBezTo>
                <a:cubicBezTo>
                  <a:pt x="26860" y="91630"/>
                  <a:pt x="36957" y="104966"/>
                  <a:pt x="53721" y="104966"/>
                </a:cubicBezTo>
                <a:cubicBezTo>
                  <a:pt x="70485" y="104966"/>
                  <a:pt x="81153" y="91249"/>
                  <a:pt x="81153" y="64961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7" name="Freeform 366">
            <a:extLst>
              <a:ext uri="{FF2B5EF4-FFF2-40B4-BE49-F238E27FC236}">
                <a16:creationId xmlns:a16="http://schemas.microsoft.com/office/drawing/2014/main" id="{8F03D050-17DF-2FB8-A2EE-6332E6AB0E39}"/>
              </a:ext>
            </a:extLst>
          </p:cNvPr>
          <p:cNvSpPr/>
          <p:nvPr/>
        </p:nvSpPr>
        <p:spPr>
          <a:xfrm>
            <a:off x="3988118" y="5882513"/>
            <a:ext cx="58292" cy="125729"/>
          </a:xfrm>
          <a:custGeom>
            <a:avLst/>
            <a:gdLst>
              <a:gd name="connsiteX0" fmla="*/ 32004 w 58292"/>
              <a:gd name="connsiteY0" fmla="*/ 27432 h 125729"/>
              <a:gd name="connsiteX1" fmla="*/ 0 w 58292"/>
              <a:gd name="connsiteY1" fmla="*/ 35814 h 125729"/>
              <a:gd name="connsiteX2" fmla="*/ 0 w 58292"/>
              <a:gd name="connsiteY2" fmla="*/ 11430 h 125729"/>
              <a:gd name="connsiteX3" fmla="*/ 54102 w 58292"/>
              <a:gd name="connsiteY3" fmla="*/ 0 h 125729"/>
              <a:gd name="connsiteX4" fmla="*/ 58293 w 58292"/>
              <a:gd name="connsiteY4" fmla="*/ 0 h 125729"/>
              <a:gd name="connsiteX5" fmla="*/ 58293 w 58292"/>
              <a:gd name="connsiteY5" fmla="*/ 125730 h 125729"/>
              <a:gd name="connsiteX6" fmla="*/ 32004 w 58292"/>
              <a:gd name="connsiteY6" fmla="*/ 125730 h 125729"/>
              <a:gd name="connsiteX7" fmla="*/ 32004 w 58292"/>
              <a:gd name="connsiteY7" fmla="*/ 27432 h 12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92" h="125729">
                <a:moveTo>
                  <a:pt x="32004" y="27432"/>
                </a:moveTo>
                <a:lnTo>
                  <a:pt x="0" y="35814"/>
                </a:lnTo>
                <a:lnTo>
                  <a:pt x="0" y="11430"/>
                </a:lnTo>
                <a:lnTo>
                  <a:pt x="54102" y="0"/>
                </a:lnTo>
                <a:lnTo>
                  <a:pt x="58293" y="0"/>
                </a:lnTo>
                <a:lnTo>
                  <a:pt x="58293" y="125730"/>
                </a:lnTo>
                <a:lnTo>
                  <a:pt x="32004" y="125730"/>
                </a:lnTo>
                <a:lnTo>
                  <a:pt x="32004" y="27432"/>
                </a:ln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8" name="Freeform 367">
            <a:extLst>
              <a:ext uri="{FF2B5EF4-FFF2-40B4-BE49-F238E27FC236}">
                <a16:creationId xmlns:a16="http://schemas.microsoft.com/office/drawing/2014/main" id="{DD283A24-B733-8C6C-BDEC-06E541824935}"/>
              </a:ext>
            </a:extLst>
          </p:cNvPr>
          <p:cNvSpPr/>
          <p:nvPr/>
        </p:nvSpPr>
        <p:spPr>
          <a:xfrm>
            <a:off x="4066984" y="5881179"/>
            <a:ext cx="97155" cy="128397"/>
          </a:xfrm>
          <a:custGeom>
            <a:avLst/>
            <a:gdLst>
              <a:gd name="connsiteX0" fmla="*/ 97155 w 97155"/>
              <a:gd name="connsiteY0" fmla="*/ 64008 h 128397"/>
              <a:gd name="connsiteX1" fmla="*/ 43053 w 97155"/>
              <a:gd name="connsiteY1" fmla="*/ 128397 h 128397"/>
              <a:gd name="connsiteX2" fmla="*/ 1905 w 97155"/>
              <a:gd name="connsiteY2" fmla="*/ 111633 h 128397"/>
              <a:gd name="connsiteX3" fmla="*/ 19622 w 97155"/>
              <a:gd name="connsiteY3" fmla="*/ 95822 h 128397"/>
              <a:gd name="connsiteX4" fmla="*/ 41720 w 97155"/>
              <a:gd name="connsiteY4" fmla="*/ 105347 h 128397"/>
              <a:gd name="connsiteX5" fmla="*/ 72390 w 97155"/>
              <a:gd name="connsiteY5" fmla="*/ 66294 h 128397"/>
              <a:gd name="connsiteX6" fmla="*/ 71628 w 97155"/>
              <a:gd name="connsiteY6" fmla="*/ 66104 h 128397"/>
              <a:gd name="connsiteX7" fmla="*/ 40958 w 97155"/>
              <a:gd name="connsiteY7" fmla="*/ 82677 h 128397"/>
              <a:gd name="connsiteX8" fmla="*/ 0 w 97155"/>
              <a:gd name="connsiteY8" fmla="*/ 43243 h 128397"/>
              <a:gd name="connsiteX9" fmla="*/ 45911 w 97155"/>
              <a:gd name="connsiteY9" fmla="*/ 0 h 128397"/>
              <a:gd name="connsiteX10" fmla="*/ 97155 w 97155"/>
              <a:gd name="connsiteY10" fmla="*/ 64008 h 128397"/>
              <a:gd name="connsiteX11" fmla="*/ 69342 w 97155"/>
              <a:gd name="connsiteY11" fmla="*/ 40196 h 128397"/>
              <a:gd name="connsiteX12" fmla="*/ 45911 w 97155"/>
              <a:gd name="connsiteY12" fmla="*/ 23241 h 128397"/>
              <a:gd name="connsiteX13" fmla="*/ 24956 w 97155"/>
              <a:gd name="connsiteY13" fmla="*/ 42672 h 128397"/>
              <a:gd name="connsiteX14" fmla="*/ 46101 w 97155"/>
              <a:gd name="connsiteY14" fmla="*/ 60960 h 128397"/>
              <a:gd name="connsiteX15" fmla="*/ 69342 w 97155"/>
              <a:gd name="connsiteY15" fmla="*/ 40196 h 12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155" h="128397">
                <a:moveTo>
                  <a:pt x="97155" y="64008"/>
                </a:moveTo>
                <a:cubicBezTo>
                  <a:pt x="97155" y="103251"/>
                  <a:pt x="75819" y="128397"/>
                  <a:pt x="43053" y="128397"/>
                </a:cubicBezTo>
                <a:cubicBezTo>
                  <a:pt x="22670" y="128397"/>
                  <a:pt x="9335" y="121349"/>
                  <a:pt x="1905" y="111633"/>
                </a:cubicBezTo>
                <a:lnTo>
                  <a:pt x="19622" y="95822"/>
                </a:lnTo>
                <a:cubicBezTo>
                  <a:pt x="22860" y="99441"/>
                  <a:pt x="30290" y="105347"/>
                  <a:pt x="41720" y="105347"/>
                </a:cubicBezTo>
                <a:cubicBezTo>
                  <a:pt x="59246" y="105347"/>
                  <a:pt x="72009" y="89916"/>
                  <a:pt x="72390" y="66294"/>
                </a:cubicBezTo>
                <a:lnTo>
                  <a:pt x="71628" y="66104"/>
                </a:lnTo>
                <a:cubicBezTo>
                  <a:pt x="69342" y="72580"/>
                  <a:pt x="61151" y="82677"/>
                  <a:pt x="40958" y="82677"/>
                </a:cubicBezTo>
                <a:cubicBezTo>
                  <a:pt x="17336" y="82677"/>
                  <a:pt x="0" y="67056"/>
                  <a:pt x="0" y="43243"/>
                </a:cubicBezTo>
                <a:cubicBezTo>
                  <a:pt x="0" y="17717"/>
                  <a:pt x="19050" y="0"/>
                  <a:pt x="45911" y="0"/>
                </a:cubicBezTo>
                <a:cubicBezTo>
                  <a:pt x="77724" y="0"/>
                  <a:pt x="97155" y="22670"/>
                  <a:pt x="97155" y="64008"/>
                </a:cubicBezTo>
                <a:close/>
                <a:moveTo>
                  <a:pt x="69342" y="40196"/>
                </a:moveTo>
                <a:cubicBezTo>
                  <a:pt x="65723" y="29337"/>
                  <a:pt x="58484" y="23241"/>
                  <a:pt x="45911" y="23241"/>
                </a:cubicBezTo>
                <a:cubicBezTo>
                  <a:pt x="33337" y="23241"/>
                  <a:pt x="24956" y="31242"/>
                  <a:pt x="24956" y="42672"/>
                </a:cubicBezTo>
                <a:cubicBezTo>
                  <a:pt x="24956" y="54102"/>
                  <a:pt x="33528" y="60960"/>
                  <a:pt x="46101" y="60960"/>
                </a:cubicBezTo>
                <a:cubicBezTo>
                  <a:pt x="60008" y="60960"/>
                  <a:pt x="69152" y="52578"/>
                  <a:pt x="69342" y="40196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E4AC8D8B-EFAD-07C0-E3AC-42C7FB4116E6}"/>
              </a:ext>
            </a:extLst>
          </p:cNvPr>
          <p:cNvGrpSpPr/>
          <p:nvPr/>
        </p:nvGrpSpPr>
        <p:grpSpPr>
          <a:xfrm>
            <a:off x="8826563" y="788479"/>
            <a:ext cx="2051557" cy="2266188"/>
            <a:chOff x="8826563" y="788479"/>
            <a:chExt cx="2051557" cy="2266188"/>
          </a:xfrm>
        </p:grpSpPr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8B89A88C-C899-D4F5-36E0-DAFFD43C7545}"/>
                </a:ext>
              </a:extLst>
            </p:cNvPr>
            <p:cNvSpPr/>
            <p:nvPr/>
          </p:nvSpPr>
          <p:spPr>
            <a:xfrm>
              <a:off x="8826563" y="1003046"/>
              <a:ext cx="2051557" cy="2051621"/>
            </a:xfrm>
            <a:custGeom>
              <a:avLst/>
              <a:gdLst>
                <a:gd name="connsiteX0" fmla="*/ 1734058 w 2051557"/>
                <a:gd name="connsiteY0" fmla="*/ 2051621 h 2051621"/>
                <a:gd name="connsiteX1" fmla="*/ 0 w 2051557"/>
                <a:gd name="connsiteY1" fmla="*/ 2051621 h 2051621"/>
                <a:gd name="connsiteX2" fmla="*/ 0 w 2051557"/>
                <a:gd name="connsiteY2" fmla="*/ 317500 h 2051621"/>
                <a:gd name="connsiteX3" fmla="*/ 317500 w 2051557"/>
                <a:gd name="connsiteY3" fmla="*/ 0 h 2051621"/>
                <a:gd name="connsiteX4" fmla="*/ 2051558 w 2051557"/>
                <a:gd name="connsiteY4" fmla="*/ 0 h 2051621"/>
                <a:gd name="connsiteX5" fmla="*/ 2051558 w 2051557"/>
                <a:gd name="connsiteY5" fmla="*/ 1734058 h 2051621"/>
                <a:gd name="connsiteX6" fmla="*/ 1734058 w 2051557"/>
                <a:gd name="connsiteY6" fmla="*/ 2051558 h 205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557" h="2051621">
                  <a:moveTo>
                    <a:pt x="1734058" y="2051621"/>
                  </a:moveTo>
                  <a:lnTo>
                    <a:pt x="0" y="2051621"/>
                  </a:lnTo>
                  <a:lnTo>
                    <a:pt x="0" y="317500"/>
                  </a:lnTo>
                  <a:cubicBezTo>
                    <a:pt x="124016" y="193484"/>
                    <a:pt x="193484" y="124015"/>
                    <a:pt x="317500" y="0"/>
                  </a:cubicBezTo>
                  <a:lnTo>
                    <a:pt x="2051558" y="0"/>
                  </a:lnTo>
                  <a:lnTo>
                    <a:pt x="2051558" y="1734058"/>
                  </a:lnTo>
                  <a:cubicBezTo>
                    <a:pt x="1927543" y="1858074"/>
                    <a:pt x="1858073" y="1927543"/>
                    <a:pt x="1734058" y="2051558"/>
                  </a:cubicBezTo>
                  <a:close/>
                </a:path>
              </a:pathLst>
            </a:custGeom>
            <a:solidFill>
              <a:srgbClr val="F2F2F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26394F16-0EBC-62F9-FBEA-A444FDAB4EBD}"/>
                </a:ext>
              </a:extLst>
            </p:cNvPr>
            <p:cNvSpPr/>
            <p:nvPr/>
          </p:nvSpPr>
          <p:spPr>
            <a:xfrm>
              <a:off x="8963215" y="1003046"/>
              <a:ext cx="1778126" cy="2051494"/>
            </a:xfrm>
            <a:custGeom>
              <a:avLst/>
              <a:gdLst>
                <a:gd name="connsiteX0" fmla="*/ 889127 w 1778126"/>
                <a:gd name="connsiteY0" fmla="*/ 1846390 h 2051494"/>
                <a:gd name="connsiteX1" fmla="*/ 820737 w 1778126"/>
                <a:gd name="connsiteY1" fmla="*/ 1778000 h 2051494"/>
                <a:gd name="connsiteX2" fmla="*/ 239395 w 1778126"/>
                <a:gd name="connsiteY2" fmla="*/ 1196784 h 2051494"/>
                <a:gd name="connsiteX3" fmla="*/ 171005 w 1778126"/>
                <a:gd name="connsiteY3" fmla="*/ 1128459 h 2051494"/>
                <a:gd name="connsiteX4" fmla="*/ 239395 w 1778126"/>
                <a:gd name="connsiteY4" fmla="*/ 1060069 h 2051494"/>
                <a:gd name="connsiteX5" fmla="*/ 889064 w 1778126"/>
                <a:gd name="connsiteY5" fmla="*/ 1709737 h 2051494"/>
                <a:gd name="connsiteX6" fmla="*/ 1538604 w 1778126"/>
                <a:gd name="connsiteY6" fmla="*/ 1060069 h 2051494"/>
                <a:gd name="connsiteX7" fmla="*/ 1606994 w 1778126"/>
                <a:gd name="connsiteY7" fmla="*/ 1128459 h 2051494"/>
                <a:gd name="connsiteX8" fmla="*/ 1538604 w 1778126"/>
                <a:gd name="connsiteY8" fmla="*/ 1196784 h 2051494"/>
                <a:gd name="connsiteX9" fmla="*/ 889000 w 1778126"/>
                <a:gd name="connsiteY9" fmla="*/ 1846390 h 2051494"/>
                <a:gd name="connsiteX10" fmla="*/ 972629 w 1778126"/>
                <a:gd name="connsiteY10" fmla="*/ 1403604 h 2051494"/>
                <a:gd name="connsiteX11" fmla="*/ 805497 w 1778126"/>
                <a:gd name="connsiteY11" fmla="*/ 1403604 h 2051494"/>
                <a:gd name="connsiteX12" fmla="*/ 805497 w 1778126"/>
                <a:gd name="connsiteY12" fmla="*/ 936434 h 2051494"/>
                <a:gd name="connsiteX13" fmla="*/ 972629 w 1778126"/>
                <a:gd name="connsiteY13" fmla="*/ 936434 h 2051494"/>
                <a:gd name="connsiteX14" fmla="*/ 972629 w 1778126"/>
                <a:gd name="connsiteY14" fmla="*/ 1403604 h 2051494"/>
                <a:gd name="connsiteX15" fmla="*/ 889127 w 1778126"/>
                <a:gd name="connsiteY15" fmla="*/ 836105 h 2051494"/>
                <a:gd name="connsiteX16" fmla="*/ 795020 w 1778126"/>
                <a:gd name="connsiteY16" fmla="*/ 742124 h 2051494"/>
                <a:gd name="connsiteX17" fmla="*/ 889127 w 1778126"/>
                <a:gd name="connsiteY17" fmla="*/ 648018 h 2051494"/>
                <a:gd name="connsiteX18" fmla="*/ 983107 w 1778126"/>
                <a:gd name="connsiteY18" fmla="*/ 742124 h 2051494"/>
                <a:gd name="connsiteX19" fmla="*/ 889127 w 1778126"/>
                <a:gd name="connsiteY19" fmla="*/ 836105 h 2051494"/>
                <a:gd name="connsiteX20" fmla="*/ 820737 w 1778126"/>
                <a:gd name="connsiteY20" fmla="*/ 273494 h 2051494"/>
                <a:gd name="connsiteX21" fmla="*/ 889127 w 1778126"/>
                <a:gd name="connsiteY21" fmla="*/ 205168 h 2051494"/>
                <a:gd name="connsiteX22" fmla="*/ 1538732 w 1778126"/>
                <a:gd name="connsiteY22" fmla="*/ 854774 h 2051494"/>
                <a:gd name="connsiteX23" fmla="*/ 1607121 w 1778126"/>
                <a:gd name="connsiteY23" fmla="*/ 923099 h 2051494"/>
                <a:gd name="connsiteX24" fmla="*/ 1538732 w 1778126"/>
                <a:gd name="connsiteY24" fmla="*/ 991489 h 2051494"/>
                <a:gd name="connsiteX25" fmla="*/ 889191 w 1778126"/>
                <a:gd name="connsiteY25" fmla="*/ 341820 h 2051494"/>
                <a:gd name="connsiteX26" fmla="*/ 239522 w 1778126"/>
                <a:gd name="connsiteY26" fmla="*/ 991489 h 2051494"/>
                <a:gd name="connsiteX27" fmla="*/ 171132 w 1778126"/>
                <a:gd name="connsiteY27" fmla="*/ 923099 h 2051494"/>
                <a:gd name="connsiteX28" fmla="*/ 239522 w 1778126"/>
                <a:gd name="connsiteY28" fmla="*/ 854774 h 2051494"/>
                <a:gd name="connsiteX29" fmla="*/ 820865 w 1778126"/>
                <a:gd name="connsiteY29" fmla="*/ 273431 h 2051494"/>
                <a:gd name="connsiteX30" fmla="*/ 1778127 w 1778126"/>
                <a:gd name="connsiteY30" fmla="*/ 1025779 h 2051494"/>
                <a:gd name="connsiteX31" fmla="*/ 1675511 w 1778126"/>
                <a:gd name="connsiteY31" fmla="*/ 923163 h 2051494"/>
                <a:gd name="connsiteX32" fmla="*/ 1743837 w 1778126"/>
                <a:gd name="connsiteY32" fmla="*/ 854837 h 2051494"/>
                <a:gd name="connsiteX33" fmla="*/ 1641284 w 1778126"/>
                <a:gd name="connsiteY33" fmla="*/ 752284 h 2051494"/>
                <a:gd name="connsiteX34" fmla="*/ 991679 w 1778126"/>
                <a:gd name="connsiteY34" fmla="*/ 102552 h 2051494"/>
                <a:gd name="connsiteX35" fmla="*/ 889127 w 1778126"/>
                <a:gd name="connsiteY35" fmla="*/ 0 h 2051494"/>
                <a:gd name="connsiteX36" fmla="*/ 889127 w 1778126"/>
                <a:gd name="connsiteY36" fmla="*/ 0 h 2051494"/>
                <a:gd name="connsiteX37" fmla="*/ 786574 w 1778126"/>
                <a:gd name="connsiteY37" fmla="*/ 102616 h 2051494"/>
                <a:gd name="connsiteX38" fmla="*/ 786574 w 1778126"/>
                <a:gd name="connsiteY38" fmla="*/ 102616 h 2051494"/>
                <a:gd name="connsiteX39" fmla="*/ 136842 w 1778126"/>
                <a:gd name="connsiteY39" fmla="*/ 752284 h 2051494"/>
                <a:gd name="connsiteX40" fmla="*/ 34290 w 1778126"/>
                <a:gd name="connsiteY40" fmla="*/ 854837 h 2051494"/>
                <a:gd name="connsiteX41" fmla="*/ 102615 w 1778126"/>
                <a:gd name="connsiteY41" fmla="*/ 923163 h 2051494"/>
                <a:gd name="connsiteX42" fmla="*/ 0 w 1778126"/>
                <a:gd name="connsiteY42" fmla="*/ 1025779 h 2051494"/>
                <a:gd name="connsiteX43" fmla="*/ 102615 w 1778126"/>
                <a:gd name="connsiteY43" fmla="*/ 1128395 h 2051494"/>
                <a:gd name="connsiteX44" fmla="*/ 34290 w 1778126"/>
                <a:gd name="connsiteY44" fmla="*/ 1196721 h 2051494"/>
                <a:gd name="connsiteX45" fmla="*/ 136842 w 1778126"/>
                <a:gd name="connsiteY45" fmla="*/ 1299274 h 2051494"/>
                <a:gd name="connsiteX46" fmla="*/ 786447 w 1778126"/>
                <a:gd name="connsiteY46" fmla="*/ 1948878 h 2051494"/>
                <a:gd name="connsiteX47" fmla="*/ 786447 w 1778126"/>
                <a:gd name="connsiteY47" fmla="*/ 1948878 h 2051494"/>
                <a:gd name="connsiteX48" fmla="*/ 889000 w 1778126"/>
                <a:gd name="connsiteY48" fmla="*/ 2051495 h 2051494"/>
                <a:gd name="connsiteX49" fmla="*/ 991553 w 1778126"/>
                <a:gd name="connsiteY49" fmla="*/ 1948942 h 2051494"/>
                <a:gd name="connsiteX50" fmla="*/ 991553 w 1778126"/>
                <a:gd name="connsiteY50" fmla="*/ 1948942 h 2051494"/>
                <a:gd name="connsiteX51" fmla="*/ 1641157 w 1778126"/>
                <a:gd name="connsiteY51" fmla="*/ 1299274 h 2051494"/>
                <a:gd name="connsiteX52" fmla="*/ 1743710 w 1778126"/>
                <a:gd name="connsiteY52" fmla="*/ 1196721 h 2051494"/>
                <a:gd name="connsiteX53" fmla="*/ 1675384 w 1778126"/>
                <a:gd name="connsiteY53" fmla="*/ 1128395 h 2051494"/>
                <a:gd name="connsiteX54" fmla="*/ 1778000 w 1778126"/>
                <a:gd name="connsiteY54" fmla="*/ 1025779 h 205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778126" h="2051494">
                  <a:moveTo>
                    <a:pt x="889127" y="1846390"/>
                  </a:moveTo>
                  <a:lnTo>
                    <a:pt x="820737" y="1778000"/>
                  </a:lnTo>
                  <a:lnTo>
                    <a:pt x="239395" y="1196784"/>
                  </a:lnTo>
                  <a:lnTo>
                    <a:pt x="171005" y="1128459"/>
                  </a:lnTo>
                  <a:lnTo>
                    <a:pt x="239395" y="1060069"/>
                  </a:lnTo>
                  <a:lnTo>
                    <a:pt x="889064" y="1709737"/>
                  </a:lnTo>
                  <a:lnTo>
                    <a:pt x="1538604" y="1060069"/>
                  </a:lnTo>
                  <a:lnTo>
                    <a:pt x="1606994" y="1128459"/>
                  </a:lnTo>
                  <a:lnTo>
                    <a:pt x="1538604" y="1196784"/>
                  </a:lnTo>
                  <a:lnTo>
                    <a:pt x="889000" y="1846390"/>
                  </a:lnTo>
                  <a:close/>
                  <a:moveTo>
                    <a:pt x="972629" y="1403604"/>
                  </a:moveTo>
                  <a:lnTo>
                    <a:pt x="805497" y="1403604"/>
                  </a:lnTo>
                  <a:lnTo>
                    <a:pt x="805497" y="936434"/>
                  </a:lnTo>
                  <a:lnTo>
                    <a:pt x="972629" y="936434"/>
                  </a:lnTo>
                  <a:lnTo>
                    <a:pt x="972629" y="1403604"/>
                  </a:lnTo>
                  <a:close/>
                  <a:moveTo>
                    <a:pt x="889127" y="836105"/>
                  </a:moveTo>
                  <a:cubicBezTo>
                    <a:pt x="836866" y="836105"/>
                    <a:pt x="795020" y="794258"/>
                    <a:pt x="795020" y="742124"/>
                  </a:cubicBezTo>
                  <a:cubicBezTo>
                    <a:pt x="795020" y="689991"/>
                    <a:pt x="836866" y="648018"/>
                    <a:pt x="889127" y="648018"/>
                  </a:cubicBezTo>
                  <a:cubicBezTo>
                    <a:pt x="941387" y="648018"/>
                    <a:pt x="983107" y="689800"/>
                    <a:pt x="983107" y="742124"/>
                  </a:cubicBezTo>
                  <a:cubicBezTo>
                    <a:pt x="983107" y="794449"/>
                    <a:pt x="941260" y="836105"/>
                    <a:pt x="889127" y="836105"/>
                  </a:cubicBezTo>
                  <a:moveTo>
                    <a:pt x="820737" y="273494"/>
                  </a:moveTo>
                  <a:lnTo>
                    <a:pt x="889127" y="205168"/>
                  </a:lnTo>
                  <a:lnTo>
                    <a:pt x="1538732" y="854774"/>
                  </a:lnTo>
                  <a:lnTo>
                    <a:pt x="1607121" y="923099"/>
                  </a:lnTo>
                  <a:lnTo>
                    <a:pt x="1538732" y="991489"/>
                  </a:lnTo>
                  <a:lnTo>
                    <a:pt x="889191" y="341820"/>
                  </a:lnTo>
                  <a:lnTo>
                    <a:pt x="239522" y="991489"/>
                  </a:lnTo>
                  <a:lnTo>
                    <a:pt x="171132" y="923099"/>
                  </a:lnTo>
                  <a:lnTo>
                    <a:pt x="239522" y="854774"/>
                  </a:lnTo>
                  <a:lnTo>
                    <a:pt x="820865" y="273431"/>
                  </a:lnTo>
                  <a:close/>
                  <a:moveTo>
                    <a:pt x="1778127" y="1025779"/>
                  </a:moveTo>
                  <a:lnTo>
                    <a:pt x="1675511" y="923163"/>
                  </a:lnTo>
                  <a:lnTo>
                    <a:pt x="1743837" y="854837"/>
                  </a:lnTo>
                  <a:lnTo>
                    <a:pt x="1641284" y="752284"/>
                  </a:lnTo>
                  <a:lnTo>
                    <a:pt x="991679" y="102552"/>
                  </a:lnTo>
                  <a:lnTo>
                    <a:pt x="889127" y="0"/>
                  </a:lnTo>
                  <a:lnTo>
                    <a:pt x="889127" y="0"/>
                  </a:lnTo>
                  <a:cubicBezTo>
                    <a:pt x="889127" y="0"/>
                    <a:pt x="786574" y="102616"/>
                    <a:pt x="786574" y="102616"/>
                  </a:cubicBezTo>
                  <a:lnTo>
                    <a:pt x="786574" y="102616"/>
                  </a:lnTo>
                  <a:cubicBezTo>
                    <a:pt x="786574" y="102616"/>
                    <a:pt x="136842" y="752284"/>
                    <a:pt x="136842" y="752284"/>
                  </a:cubicBezTo>
                  <a:lnTo>
                    <a:pt x="34290" y="854837"/>
                  </a:lnTo>
                  <a:lnTo>
                    <a:pt x="102615" y="923163"/>
                  </a:lnTo>
                  <a:lnTo>
                    <a:pt x="0" y="1025779"/>
                  </a:lnTo>
                  <a:lnTo>
                    <a:pt x="102615" y="1128395"/>
                  </a:lnTo>
                  <a:lnTo>
                    <a:pt x="34290" y="1196721"/>
                  </a:lnTo>
                  <a:lnTo>
                    <a:pt x="136842" y="1299274"/>
                  </a:lnTo>
                  <a:lnTo>
                    <a:pt x="786447" y="1948878"/>
                  </a:lnTo>
                  <a:lnTo>
                    <a:pt x="786447" y="1948878"/>
                  </a:lnTo>
                  <a:cubicBezTo>
                    <a:pt x="786447" y="1948878"/>
                    <a:pt x="889000" y="2051495"/>
                    <a:pt x="889000" y="2051495"/>
                  </a:cubicBezTo>
                  <a:lnTo>
                    <a:pt x="991553" y="1948942"/>
                  </a:lnTo>
                  <a:lnTo>
                    <a:pt x="991553" y="1948942"/>
                  </a:lnTo>
                  <a:cubicBezTo>
                    <a:pt x="991553" y="1948942"/>
                    <a:pt x="1641157" y="1299274"/>
                    <a:pt x="1641157" y="1299274"/>
                  </a:cubicBezTo>
                  <a:lnTo>
                    <a:pt x="1743710" y="1196721"/>
                  </a:lnTo>
                  <a:lnTo>
                    <a:pt x="1675384" y="1128395"/>
                  </a:lnTo>
                  <a:lnTo>
                    <a:pt x="1778000" y="1025779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1469756B-9790-08CF-83C5-B4AECDDD46A5}"/>
                </a:ext>
              </a:extLst>
            </p:cNvPr>
            <p:cNvSpPr/>
            <p:nvPr/>
          </p:nvSpPr>
          <p:spPr>
            <a:xfrm>
              <a:off x="9414193" y="1386458"/>
              <a:ext cx="67817" cy="78105"/>
            </a:xfrm>
            <a:custGeom>
              <a:avLst/>
              <a:gdLst>
                <a:gd name="connsiteX0" fmla="*/ 67246 w 67817"/>
                <a:gd name="connsiteY0" fmla="*/ 28448 h 78105"/>
                <a:gd name="connsiteX1" fmla="*/ 52070 w 67817"/>
                <a:gd name="connsiteY1" fmla="*/ 30798 h 78105"/>
                <a:gd name="connsiteX2" fmla="*/ 36322 w 67817"/>
                <a:gd name="connsiteY2" fmla="*/ 14224 h 78105"/>
                <a:gd name="connsiteX3" fmla="*/ 16637 w 67817"/>
                <a:gd name="connsiteY3" fmla="*/ 39053 h 78105"/>
                <a:gd name="connsiteX4" fmla="*/ 38544 w 67817"/>
                <a:gd name="connsiteY4" fmla="*/ 63881 h 78105"/>
                <a:gd name="connsiteX5" fmla="*/ 58102 w 67817"/>
                <a:gd name="connsiteY5" fmla="*/ 52959 h 78105"/>
                <a:gd name="connsiteX6" fmla="*/ 67818 w 67817"/>
                <a:gd name="connsiteY6" fmla="*/ 63182 h 78105"/>
                <a:gd name="connsiteX7" fmla="*/ 38036 w 67817"/>
                <a:gd name="connsiteY7" fmla="*/ 78105 h 78105"/>
                <a:gd name="connsiteX8" fmla="*/ 0 w 67817"/>
                <a:gd name="connsiteY8" fmla="*/ 39053 h 78105"/>
                <a:gd name="connsiteX9" fmla="*/ 36068 w 67817"/>
                <a:gd name="connsiteY9" fmla="*/ 0 h 78105"/>
                <a:gd name="connsiteX10" fmla="*/ 67246 w 67817"/>
                <a:gd name="connsiteY10" fmla="*/ 28512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17" h="78105">
                  <a:moveTo>
                    <a:pt x="67246" y="28448"/>
                  </a:moveTo>
                  <a:lnTo>
                    <a:pt x="52070" y="30798"/>
                  </a:lnTo>
                  <a:cubicBezTo>
                    <a:pt x="52070" y="23749"/>
                    <a:pt x="47751" y="14224"/>
                    <a:pt x="36322" y="14224"/>
                  </a:cubicBezTo>
                  <a:cubicBezTo>
                    <a:pt x="24892" y="14224"/>
                    <a:pt x="16637" y="23495"/>
                    <a:pt x="16637" y="39053"/>
                  </a:cubicBezTo>
                  <a:cubicBezTo>
                    <a:pt x="16637" y="56642"/>
                    <a:pt x="27177" y="63881"/>
                    <a:pt x="38544" y="63881"/>
                  </a:cubicBezTo>
                  <a:cubicBezTo>
                    <a:pt x="48387" y="63881"/>
                    <a:pt x="54990" y="57404"/>
                    <a:pt x="58102" y="52959"/>
                  </a:cubicBezTo>
                  <a:lnTo>
                    <a:pt x="67818" y="63182"/>
                  </a:lnTo>
                  <a:cubicBezTo>
                    <a:pt x="64452" y="68072"/>
                    <a:pt x="55054" y="78105"/>
                    <a:pt x="38036" y="78105"/>
                  </a:cubicBezTo>
                  <a:cubicBezTo>
                    <a:pt x="15303" y="78105"/>
                    <a:pt x="0" y="63246"/>
                    <a:pt x="0" y="39053"/>
                  </a:cubicBezTo>
                  <a:cubicBezTo>
                    <a:pt x="0" y="14859"/>
                    <a:pt x="15049" y="0"/>
                    <a:pt x="36068" y="0"/>
                  </a:cubicBezTo>
                  <a:cubicBezTo>
                    <a:pt x="58991" y="0"/>
                    <a:pt x="67246" y="16193"/>
                    <a:pt x="67246" y="28512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5CDF5781-41AD-CA3F-106E-8046650FDC07}"/>
                </a:ext>
              </a:extLst>
            </p:cNvPr>
            <p:cNvSpPr/>
            <p:nvPr/>
          </p:nvSpPr>
          <p:spPr>
            <a:xfrm>
              <a:off x="9491472" y="1381886"/>
              <a:ext cx="15874" cy="81788"/>
            </a:xfrm>
            <a:custGeom>
              <a:avLst/>
              <a:gdLst>
                <a:gd name="connsiteX0" fmla="*/ 0 w 15874"/>
                <a:gd name="connsiteY0" fmla="*/ 0 h 81788"/>
                <a:gd name="connsiteX1" fmla="*/ 15875 w 15874"/>
                <a:gd name="connsiteY1" fmla="*/ 0 h 81788"/>
                <a:gd name="connsiteX2" fmla="*/ 15875 w 15874"/>
                <a:gd name="connsiteY2" fmla="*/ 81788 h 81788"/>
                <a:gd name="connsiteX3" fmla="*/ 0 w 15874"/>
                <a:gd name="connsiteY3" fmla="*/ 81788 h 81788"/>
                <a:gd name="connsiteX4" fmla="*/ 0 w 15874"/>
                <a:gd name="connsiteY4" fmla="*/ 0 h 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74" h="81788">
                  <a:moveTo>
                    <a:pt x="0" y="0"/>
                  </a:moveTo>
                  <a:lnTo>
                    <a:pt x="15875" y="0"/>
                  </a:lnTo>
                  <a:lnTo>
                    <a:pt x="15875" y="81788"/>
                  </a:lnTo>
                  <a:lnTo>
                    <a:pt x="0" y="81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366663E7-BFB6-CD09-968F-0058FA2E9D46}"/>
                </a:ext>
              </a:extLst>
            </p:cNvPr>
            <p:cNvSpPr/>
            <p:nvPr/>
          </p:nvSpPr>
          <p:spPr>
            <a:xfrm>
              <a:off x="9517570" y="1408175"/>
              <a:ext cx="56515" cy="56134"/>
            </a:xfrm>
            <a:custGeom>
              <a:avLst/>
              <a:gdLst>
                <a:gd name="connsiteX0" fmla="*/ 56515 w 56515"/>
                <a:gd name="connsiteY0" fmla="*/ 55118 h 56134"/>
                <a:gd name="connsiteX1" fmla="*/ 48768 w 56515"/>
                <a:gd name="connsiteY1" fmla="*/ 56134 h 56134"/>
                <a:gd name="connsiteX2" fmla="*/ 36132 w 56515"/>
                <a:gd name="connsiteY2" fmla="*/ 47435 h 56134"/>
                <a:gd name="connsiteX3" fmla="*/ 18542 w 56515"/>
                <a:gd name="connsiteY3" fmla="*/ 56134 h 56134"/>
                <a:gd name="connsiteX4" fmla="*/ 0 w 56515"/>
                <a:gd name="connsiteY4" fmla="*/ 41085 h 56134"/>
                <a:gd name="connsiteX5" fmla="*/ 34672 w 56515"/>
                <a:gd name="connsiteY5" fmla="*/ 23686 h 56134"/>
                <a:gd name="connsiteX6" fmla="*/ 35370 w 56515"/>
                <a:gd name="connsiteY6" fmla="*/ 23686 h 56134"/>
                <a:gd name="connsiteX7" fmla="*/ 35370 w 56515"/>
                <a:gd name="connsiteY7" fmla="*/ 21273 h 56134"/>
                <a:gd name="connsiteX8" fmla="*/ 25400 w 56515"/>
                <a:gd name="connsiteY8" fmla="*/ 12001 h 56134"/>
                <a:gd name="connsiteX9" fmla="*/ 16002 w 56515"/>
                <a:gd name="connsiteY9" fmla="*/ 18351 h 56134"/>
                <a:gd name="connsiteX10" fmla="*/ 16447 w 56515"/>
                <a:gd name="connsiteY10" fmla="*/ 20447 h 56134"/>
                <a:gd name="connsiteX11" fmla="*/ 2540 w 56515"/>
                <a:gd name="connsiteY11" fmla="*/ 22733 h 56134"/>
                <a:gd name="connsiteX12" fmla="*/ 1842 w 56515"/>
                <a:gd name="connsiteY12" fmla="*/ 17399 h 56134"/>
                <a:gd name="connsiteX13" fmla="*/ 26036 w 56515"/>
                <a:gd name="connsiteY13" fmla="*/ 0 h 56134"/>
                <a:gd name="connsiteX14" fmla="*/ 50864 w 56515"/>
                <a:gd name="connsiteY14" fmla="*/ 21908 h 56134"/>
                <a:gd name="connsiteX15" fmla="*/ 50864 w 56515"/>
                <a:gd name="connsiteY15" fmla="*/ 39751 h 56134"/>
                <a:gd name="connsiteX16" fmla="*/ 53849 w 56515"/>
                <a:gd name="connsiteY16" fmla="*/ 43371 h 56134"/>
                <a:gd name="connsiteX17" fmla="*/ 55817 w 56515"/>
                <a:gd name="connsiteY17" fmla="*/ 43053 h 56134"/>
                <a:gd name="connsiteX18" fmla="*/ 56515 w 56515"/>
                <a:gd name="connsiteY18" fmla="*/ 55118 h 56134"/>
                <a:gd name="connsiteX19" fmla="*/ 35306 w 56515"/>
                <a:gd name="connsiteY19" fmla="*/ 36132 h 56134"/>
                <a:gd name="connsiteX20" fmla="*/ 35306 w 56515"/>
                <a:gd name="connsiteY20" fmla="*/ 31750 h 56134"/>
                <a:gd name="connsiteX21" fmla="*/ 34608 w 56515"/>
                <a:gd name="connsiteY21" fmla="*/ 31750 h 56134"/>
                <a:gd name="connsiteX22" fmla="*/ 15367 w 56515"/>
                <a:gd name="connsiteY22" fmla="*/ 39053 h 56134"/>
                <a:gd name="connsiteX23" fmla="*/ 23051 w 56515"/>
                <a:gd name="connsiteY23" fmla="*/ 44514 h 56134"/>
                <a:gd name="connsiteX24" fmla="*/ 35306 w 56515"/>
                <a:gd name="connsiteY24" fmla="*/ 36195 h 5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515" h="56134">
                  <a:moveTo>
                    <a:pt x="56515" y="55118"/>
                  </a:moveTo>
                  <a:cubicBezTo>
                    <a:pt x="56515" y="55118"/>
                    <a:pt x="53149" y="56134"/>
                    <a:pt x="48768" y="56134"/>
                  </a:cubicBezTo>
                  <a:cubicBezTo>
                    <a:pt x="41211" y="56134"/>
                    <a:pt x="37211" y="53213"/>
                    <a:pt x="36132" y="47435"/>
                  </a:cubicBezTo>
                  <a:cubicBezTo>
                    <a:pt x="34417" y="50800"/>
                    <a:pt x="29845" y="56134"/>
                    <a:pt x="18542" y="56134"/>
                  </a:cubicBezTo>
                  <a:cubicBezTo>
                    <a:pt x="7239" y="56134"/>
                    <a:pt x="0" y="50229"/>
                    <a:pt x="0" y="41085"/>
                  </a:cubicBezTo>
                  <a:cubicBezTo>
                    <a:pt x="0" y="27559"/>
                    <a:pt x="14287" y="24194"/>
                    <a:pt x="34672" y="23686"/>
                  </a:cubicBezTo>
                  <a:lnTo>
                    <a:pt x="35370" y="23686"/>
                  </a:lnTo>
                  <a:lnTo>
                    <a:pt x="35370" y="21273"/>
                  </a:lnTo>
                  <a:cubicBezTo>
                    <a:pt x="35370" y="15685"/>
                    <a:pt x="32131" y="12001"/>
                    <a:pt x="25400" y="12001"/>
                  </a:cubicBezTo>
                  <a:cubicBezTo>
                    <a:pt x="19368" y="12001"/>
                    <a:pt x="16002" y="14415"/>
                    <a:pt x="16002" y="18351"/>
                  </a:cubicBezTo>
                  <a:cubicBezTo>
                    <a:pt x="16002" y="19177"/>
                    <a:pt x="16129" y="19876"/>
                    <a:pt x="16447" y="20447"/>
                  </a:cubicBezTo>
                  <a:lnTo>
                    <a:pt x="2540" y="22733"/>
                  </a:lnTo>
                  <a:cubicBezTo>
                    <a:pt x="2540" y="22733"/>
                    <a:pt x="1842" y="20447"/>
                    <a:pt x="1842" y="17399"/>
                  </a:cubicBezTo>
                  <a:cubicBezTo>
                    <a:pt x="1842" y="6985"/>
                    <a:pt x="10986" y="0"/>
                    <a:pt x="26036" y="0"/>
                  </a:cubicBezTo>
                  <a:cubicBezTo>
                    <a:pt x="42164" y="0"/>
                    <a:pt x="50864" y="8128"/>
                    <a:pt x="50864" y="21908"/>
                  </a:cubicBezTo>
                  <a:lnTo>
                    <a:pt x="50864" y="39751"/>
                  </a:lnTo>
                  <a:cubicBezTo>
                    <a:pt x="50864" y="42291"/>
                    <a:pt x="51816" y="43371"/>
                    <a:pt x="53849" y="43371"/>
                  </a:cubicBezTo>
                  <a:cubicBezTo>
                    <a:pt x="54547" y="43371"/>
                    <a:pt x="55245" y="43244"/>
                    <a:pt x="55817" y="43053"/>
                  </a:cubicBezTo>
                  <a:lnTo>
                    <a:pt x="56515" y="55118"/>
                  </a:lnTo>
                  <a:close/>
                  <a:moveTo>
                    <a:pt x="35306" y="36132"/>
                  </a:moveTo>
                  <a:lnTo>
                    <a:pt x="35306" y="31750"/>
                  </a:lnTo>
                  <a:lnTo>
                    <a:pt x="34608" y="31750"/>
                  </a:lnTo>
                  <a:cubicBezTo>
                    <a:pt x="21527" y="32068"/>
                    <a:pt x="15367" y="33973"/>
                    <a:pt x="15367" y="39053"/>
                  </a:cubicBezTo>
                  <a:cubicBezTo>
                    <a:pt x="15367" y="42672"/>
                    <a:pt x="18288" y="44514"/>
                    <a:pt x="23051" y="44514"/>
                  </a:cubicBezTo>
                  <a:cubicBezTo>
                    <a:pt x="30671" y="44514"/>
                    <a:pt x="35306" y="40576"/>
                    <a:pt x="35306" y="361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B6111FFC-31DB-26CB-BD53-8A2164C1FE60}"/>
                </a:ext>
              </a:extLst>
            </p:cNvPr>
            <p:cNvSpPr/>
            <p:nvPr/>
          </p:nvSpPr>
          <p:spPr>
            <a:xfrm>
              <a:off x="9580562" y="1381823"/>
              <a:ext cx="57149" cy="82486"/>
            </a:xfrm>
            <a:custGeom>
              <a:avLst/>
              <a:gdLst>
                <a:gd name="connsiteX0" fmla="*/ 57150 w 57149"/>
                <a:gd name="connsiteY0" fmla="*/ 63 h 82486"/>
                <a:gd name="connsiteX1" fmla="*/ 57150 w 57149"/>
                <a:gd name="connsiteY1" fmla="*/ 81852 h 82486"/>
                <a:gd name="connsiteX2" fmla="*/ 44259 w 57149"/>
                <a:gd name="connsiteY2" fmla="*/ 82296 h 82486"/>
                <a:gd name="connsiteX3" fmla="*/ 42735 w 57149"/>
                <a:gd name="connsiteY3" fmla="*/ 71501 h 82486"/>
                <a:gd name="connsiteX4" fmla="*/ 42418 w 57149"/>
                <a:gd name="connsiteY4" fmla="*/ 71501 h 82486"/>
                <a:gd name="connsiteX5" fmla="*/ 24194 w 57149"/>
                <a:gd name="connsiteY5" fmla="*/ 82487 h 82486"/>
                <a:gd name="connsiteX6" fmla="*/ 0 w 57149"/>
                <a:gd name="connsiteY6" fmla="*/ 54674 h 82486"/>
                <a:gd name="connsiteX7" fmla="*/ 25019 w 57149"/>
                <a:gd name="connsiteY7" fmla="*/ 26416 h 82486"/>
                <a:gd name="connsiteX8" fmla="*/ 41211 w 57149"/>
                <a:gd name="connsiteY8" fmla="*/ 33846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1 w 57149"/>
                <a:gd name="connsiteY13" fmla="*/ 39815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4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3"/>
                  </a:moveTo>
                  <a:lnTo>
                    <a:pt x="57150" y="81852"/>
                  </a:lnTo>
                  <a:lnTo>
                    <a:pt x="44259" y="82296"/>
                  </a:lnTo>
                  <a:cubicBezTo>
                    <a:pt x="43434" y="78930"/>
                    <a:pt x="42672" y="73025"/>
                    <a:pt x="42735" y="71501"/>
                  </a:cubicBezTo>
                  <a:lnTo>
                    <a:pt x="42418" y="71501"/>
                  </a:lnTo>
                  <a:cubicBezTo>
                    <a:pt x="39433" y="77978"/>
                    <a:pt x="33592" y="82487"/>
                    <a:pt x="24194" y="82487"/>
                  </a:cubicBezTo>
                  <a:cubicBezTo>
                    <a:pt x="9334" y="82487"/>
                    <a:pt x="0" y="70802"/>
                    <a:pt x="0" y="54674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1"/>
                    <a:pt x="41211" y="33846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3"/>
                    <a:pt x="36767" y="39815"/>
                    <a:pt x="28321" y="39815"/>
                  </a:cubicBezTo>
                  <a:cubicBezTo>
                    <a:pt x="20892" y="39815"/>
                    <a:pt x="16129" y="45593"/>
                    <a:pt x="16129" y="54737"/>
                  </a:cubicBezTo>
                  <a:cubicBezTo>
                    <a:pt x="16129" y="63881"/>
                    <a:pt x="21019" y="69215"/>
                    <a:pt x="28639" y="69215"/>
                  </a:cubicBezTo>
                  <a:cubicBezTo>
                    <a:pt x="36258" y="69215"/>
                    <a:pt x="41275" y="62738"/>
                    <a:pt x="41275" y="5632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A774D13A-C85B-6F07-19C4-AAB96D85F402}"/>
                </a:ext>
              </a:extLst>
            </p:cNvPr>
            <p:cNvSpPr/>
            <p:nvPr/>
          </p:nvSpPr>
          <p:spPr>
            <a:xfrm>
              <a:off x="9647999" y="1381823"/>
              <a:ext cx="57149" cy="82486"/>
            </a:xfrm>
            <a:custGeom>
              <a:avLst/>
              <a:gdLst>
                <a:gd name="connsiteX0" fmla="*/ 57150 w 57149"/>
                <a:gd name="connsiteY0" fmla="*/ 63 h 82486"/>
                <a:gd name="connsiteX1" fmla="*/ 57150 w 57149"/>
                <a:gd name="connsiteY1" fmla="*/ 81852 h 82486"/>
                <a:gd name="connsiteX2" fmla="*/ 44259 w 57149"/>
                <a:gd name="connsiteY2" fmla="*/ 82296 h 82486"/>
                <a:gd name="connsiteX3" fmla="*/ 42735 w 57149"/>
                <a:gd name="connsiteY3" fmla="*/ 71501 h 82486"/>
                <a:gd name="connsiteX4" fmla="*/ 42418 w 57149"/>
                <a:gd name="connsiteY4" fmla="*/ 71501 h 82486"/>
                <a:gd name="connsiteX5" fmla="*/ 24194 w 57149"/>
                <a:gd name="connsiteY5" fmla="*/ 82487 h 82486"/>
                <a:gd name="connsiteX6" fmla="*/ 0 w 57149"/>
                <a:gd name="connsiteY6" fmla="*/ 54674 h 82486"/>
                <a:gd name="connsiteX7" fmla="*/ 25019 w 57149"/>
                <a:gd name="connsiteY7" fmla="*/ 26416 h 82486"/>
                <a:gd name="connsiteX8" fmla="*/ 41211 w 57149"/>
                <a:gd name="connsiteY8" fmla="*/ 33846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1 w 57149"/>
                <a:gd name="connsiteY13" fmla="*/ 39815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4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3"/>
                  </a:moveTo>
                  <a:lnTo>
                    <a:pt x="57150" y="81852"/>
                  </a:lnTo>
                  <a:lnTo>
                    <a:pt x="44259" y="82296"/>
                  </a:lnTo>
                  <a:cubicBezTo>
                    <a:pt x="43434" y="78930"/>
                    <a:pt x="42672" y="73025"/>
                    <a:pt x="42735" y="71501"/>
                  </a:cubicBezTo>
                  <a:lnTo>
                    <a:pt x="42418" y="71501"/>
                  </a:lnTo>
                  <a:cubicBezTo>
                    <a:pt x="39433" y="77978"/>
                    <a:pt x="33592" y="82487"/>
                    <a:pt x="24194" y="82487"/>
                  </a:cubicBezTo>
                  <a:cubicBezTo>
                    <a:pt x="9334" y="82487"/>
                    <a:pt x="0" y="70802"/>
                    <a:pt x="0" y="54674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1"/>
                    <a:pt x="41211" y="33846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3"/>
                    <a:pt x="36767" y="39815"/>
                    <a:pt x="28321" y="39815"/>
                  </a:cubicBezTo>
                  <a:cubicBezTo>
                    <a:pt x="20892" y="39815"/>
                    <a:pt x="16129" y="45593"/>
                    <a:pt x="16129" y="54737"/>
                  </a:cubicBezTo>
                  <a:cubicBezTo>
                    <a:pt x="16129" y="63881"/>
                    <a:pt x="21019" y="69215"/>
                    <a:pt x="28639" y="69215"/>
                  </a:cubicBezTo>
                  <a:cubicBezTo>
                    <a:pt x="36258" y="69215"/>
                    <a:pt x="41275" y="62738"/>
                    <a:pt x="41275" y="5632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B0866904-3DD8-D35D-8720-F35E667F4FBB}"/>
                </a:ext>
              </a:extLst>
            </p:cNvPr>
            <p:cNvSpPr/>
            <p:nvPr/>
          </p:nvSpPr>
          <p:spPr>
            <a:xfrm>
              <a:off x="9715881" y="1381633"/>
              <a:ext cx="20510" cy="82041"/>
            </a:xfrm>
            <a:custGeom>
              <a:avLst/>
              <a:gdLst>
                <a:gd name="connsiteX0" fmla="*/ 10223 w 20510"/>
                <a:gd name="connsiteY0" fmla="*/ 19685 h 82041"/>
                <a:gd name="connsiteX1" fmla="*/ 0 w 20510"/>
                <a:gd name="connsiteY1" fmla="*/ 9843 h 82041"/>
                <a:gd name="connsiteX2" fmla="*/ 10223 w 20510"/>
                <a:gd name="connsiteY2" fmla="*/ 0 h 82041"/>
                <a:gd name="connsiteX3" fmla="*/ 20510 w 20510"/>
                <a:gd name="connsiteY3" fmla="*/ 9843 h 82041"/>
                <a:gd name="connsiteX4" fmla="*/ 10223 w 20510"/>
                <a:gd name="connsiteY4" fmla="*/ 19685 h 82041"/>
                <a:gd name="connsiteX5" fmla="*/ 2222 w 20510"/>
                <a:gd name="connsiteY5" fmla="*/ 27305 h 82041"/>
                <a:gd name="connsiteX6" fmla="*/ 18097 w 20510"/>
                <a:gd name="connsiteY6" fmla="*/ 26860 h 82041"/>
                <a:gd name="connsiteX7" fmla="*/ 18097 w 20510"/>
                <a:gd name="connsiteY7" fmla="*/ 82042 h 82041"/>
                <a:gd name="connsiteX8" fmla="*/ 2222 w 20510"/>
                <a:gd name="connsiteY8" fmla="*/ 82042 h 82041"/>
                <a:gd name="connsiteX9" fmla="*/ 2222 w 20510"/>
                <a:gd name="connsiteY9" fmla="*/ 27368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10" h="82041">
                  <a:moveTo>
                    <a:pt x="10223" y="19685"/>
                  </a:moveTo>
                  <a:cubicBezTo>
                    <a:pt x="4572" y="19685"/>
                    <a:pt x="0" y="15621"/>
                    <a:pt x="0" y="9843"/>
                  </a:cubicBezTo>
                  <a:cubicBezTo>
                    <a:pt x="0" y="4064"/>
                    <a:pt x="4508" y="0"/>
                    <a:pt x="10223" y="0"/>
                  </a:cubicBezTo>
                  <a:cubicBezTo>
                    <a:pt x="15938" y="0"/>
                    <a:pt x="20510" y="4191"/>
                    <a:pt x="20510" y="9843"/>
                  </a:cubicBezTo>
                  <a:cubicBezTo>
                    <a:pt x="20510" y="15494"/>
                    <a:pt x="15875" y="19685"/>
                    <a:pt x="10223" y="19685"/>
                  </a:cubicBezTo>
                  <a:close/>
                  <a:moveTo>
                    <a:pt x="2222" y="27305"/>
                  </a:moveTo>
                  <a:lnTo>
                    <a:pt x="18097" y="26860"/>
                  </a:lnTo>
                  <a:lnTo>
                    <a:pt x="18097" y="82042"/>
                  </a:lnTo>
                  <a:lnTo>
                    <a:pt x="2222" y="82042"/>
                  </a:lnTo>
                  <a:lnTo>
                    <a:pt x="2222" y="27368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D5C97384-1E96-C7B1-1209-570CE61A91D9}"/>
                </a:ext>
              </a:extLst>
            </p:cNvPr>
            <p:cNvSpPr/>
            <p:nvPr/>
          </p:nvSpPr>
          <p:spPr>
            <a:xfrm>
              <a:off x="9747059" y="1408366"/>
              <a:ext cx="52959" cy="55308"/>
            </a:xfrm>
            <a:custGeom>
              <a:avLst/>
              <a:gdLst>
                <a:gd name="connsiteX0" fmla="*/ 52960 w 52959"/>
                <a:gd name="connsiteY0" fmla="*/ 21717 h 55308"/>
                <a:gd name="connsiteX1" fmla="*/ 52960 w 52959"/>
                <a:gd name="connsiteY1" fmla="*/ 55309 h 55308"/>
                <a:gd name="connsiteX2" fmla="*/ 37085 w 52959"/>
                <a:gd name="connsiteY2" fmla="*/ 55309 h 55308"/>
                <a:gd name="connsiteX3" fmla="*/ 37085 w 52959"/>
                <a:gd name="connsiteY3" fmla="*/ 24511 h 55308"/>
                <a:gd name="connsiteX4" fmla="*/ 27432 w 52959"/>
                <a:gd name="connsiteY4" fmla="*/ 13589 h 55308"/>
                <a:gd name="connsiteX5" fmla="*/ 15875 w 52959"/>
                <a:gd name="connsiteY5" fmla="*/ 27051 h 55308"/>
                <a:gd name="connsiteX6" fmla="*/ 15875 w 52959"/>
                <a:gd name="connsiteY6" fmla="*/ 55309 h 55308"/>
                <a:gd name="connsiteX7" fmla="*/ 0 w 52959"/>
                <a:gd name="connsiteY7" fmla="*/ 55309 h 55308"/>
                <a:gd name="connsiteX8" fmla="*/ 0 w 52959"/>
                <a:gd name="connsiteY8" fmla="*/ 635 h 55308"/>
                <a:gd name="connsiteX9" fmla="*/ 12383 w 52959"/>
                <a:gd name="connsiteY9" fmla="*/ 191 h 55308"/>
                <a:gd name="connsiteX10" fmla="*/ 14351 w 52959"/>
                <a:gd name="connsiteY10" fmla="*/ 11684 h 55308"/>
                <a:gd name="connsiteX11" fmla="*/ 14796 w 52959"/>
                <a:gd name="connsiteY11" fmla="*/ 11684 h 55308"/>
                <a:gd name="connsiteX12" fmla="*/ 32512 w 52959"/>
                <a:gd name="connsiteY12" fmla="*/ 0 h 55308"/>
                <a:gd name="connsiteX13" fmla="*/ 52896 w 52959"/>
                <a:gd name="connsiteY13" fmla="*/ 21781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959" h="55308">
                  <a:moveTo>
                    <a:pt x="52960" y="21717"/>
                  </a:moveTo>
                  <a:lnTo>
                    <a:pt x="52960" y="55309"/>
                  </a:lnTo>
                  <a:lnTo>
                    <a:pt x="37085" y="55309"/>
                  </a:lnTo>
                  <a:lnTo>
                    <a:pt x="37085" y="24511"/>
                  </a:lnTo>
                  <a:cubicBezTo>
                    <a:pt x="37085" y="18034"/>
                    <a:pt x="33846" y="13589"/>
                    <a:pt x="27432" y="13589"/>
                  </a:cubicBezTo>
                  <a:cubicBezTo>
                    <a:pt x="19304" y="13589"/>
                    <a:pt x="15875" y="20638"/>
                    <a:pt x="15875" y="27051"/>
                  </a:cubicBezTo>
                  <a:lnTo>
                    <a:pt x="15875" y="55309"/>
                  </a:lnTo>
                  <a:lnTo>
                    <a:pt x="0" y="55309"/>
                  </a:lnTo>
                  <a:lnTo>
                    <a:pt x="0" y="635"/>
                  </a:lnTo>
                  <a:lnTo>
                    <a:pt x="12383" y="191"/>
                  </a:lnTo>
                  <a:cubicBezTo>
                    <a:pt x="13526" y="3810"/>
                    <a:pt x="14351" y="9335"/>
                    <a:pt x="14351" y="11684"/>
                  </a:cubicBezTo>
                  <a:lnTo>
                    <a:pt x="14796" y="11684"/>
                  </a:lnTo>
                  <a:cubicBezTo>
                    <a:pt x="17462" y="5207"/>
                    <a:pt x="22797" y="0"/>
                    <a:pt x="32512" y="0"/>
                  </a:cubicBezTo>
                  <a:cubicBezTo>
                    <a:pt x="46037" y="0"/>
                    <a:pt x="52896" y="9398"/>
                    <a:pt x="52896" y="2178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E93304DC-F2CB-BB8E-910B-655925A341EF}"/>
                </a:ext>
              </a:extLst>
            </p:cNvPr>
            <p:cNvSpPr/>
            <p:nvPr/>
          </p:nvSpPr>
          <p:spPr>
            <a:xfrm>
              <a:off x="9807320" y="1398460"/>
              <a:ext cx="60515" cy="89535"/>
            </a:xfrm>
            <a:custGeom>
              <a:avLst/>
              <a:gdLst>
                <a:gd name="connsiteX0" fmla="*/ 58992 w 60515"/>
                <a:gd name="connsiteY0" fmla="*/ 71818 h 89535"/>
                <a:gd name="connsiteX1" fmla="*/ 29083 w 60515"/>
                <a:gd name="connsiteY1" fmla="*/ 89535 h 89535"/>
                <a:gd name="connsiteX2" fmla="*/ 0 w 60515"/>
                <a:gd name="connsiteY2" fmla="*/ 75311 h 89535"/>
                <a:gd name="connsiteX3" fmla="*/ 9144 w 60515"/>
                <a:gd name="connsiteY3" fmla="*/ 64326 h 89535"/>
                <a:gd name="connsiteX4" fmla="*/ 2858 w 60515"/>
                <a:gd name="connsiteY4" fmla="*/ 54039 h 89535"/>
                <a:gd name="connsiteX5" fmla="*/ 10732 w 60515"/>
                <a:gd name="connsiteY5" fmla="*/ 43815 h 89535"/>
                <a:gd name="connsiteX6" fmla="*/ 4826 w 60515"/>
                <a:gd name="connsiteY6" fmla="*/ 30036 h 89535"/>
                <a:gd name="connsiteX7" fmla="*/ 29020 w 60515"/>
                <a:gd name="connsiteY7" fmla="*/ 9843 h 89535"/>
                <a:gd name="connsiteX8" fmla="*/ 43371 w 60515"/>
                <a:gd name="connsiteY8" fmla="*/ 13081 h 89535"/>
                <a:gd name="connsiteX9" fmla="*/ 48578 w 60515"/>
                <a:gd name="connsiteY9" fmla="*/ 0 h 89535"/>
                <a:gd name="connsiteX10" fmla="*/ 60516 w 60515"/>
                <a:gd name="connsiteY10" fmla="*/ 3112 h 89535"/>
                <a:gd name="connsiteX11" fmla="*/ 49149 w 60515"/>
                <a:gd name="connsiteY11" fmla="*/ 17843 h 89535"/>
                <a:gd name="connsiteX12" fmla="*/ 53531 w 60515"/>
                <a:gd name="connsiteY12" fmla="*/ 30036 h 89535"/>
                <a:gd name="connsiteX13" fmla="*/ 29083 w 60515"/>
                <a:gd name="connsiteY13" fmla="*/ 50101 h 89535"/>
                <a:gd name="connsiteX14" fmla="*/ 18986 w 60515"/>
                <a:gd name="connsiteY14" fmla="*/ 48578 h 89535"/>
                <a:gd name="connsiteX15" fmla="*/ 15177 w 60515"/>
                <a:gd name="connsiteY15" fmla="*/ 51943 h 89535"/>
                <a:gd name="connsiteX16" fmla="*/ 24003 w 60515"/>
                <a:gd name="connsiteY16" fmla="*/ 55626 h 89535"/>
                <a:gd name="connsiteX17" fmla="*/ 36259 w 60515"/>
                <a:gd name="connsiteY17" fmla="*/ 55626 h 89535"/>
                <a:gd name="connsiteX18" fmla="*/ 58865 w 60515"/>
                <a:gd name="connsiteY18" fmla="*/ 71818 h 89535"/>
                <a:gd name="connsiteX19" fmla="*/ 44386 w 60515"/>
                <a:gd name="connsiteY19" fmla="*/ 72517 h 89535"/>
                <a:gd name="connsiteX20" fmla="*/ 34861 w 60515"/>
                <a:gd name="connsiteY20" fmla="*/ 67501 h 89535"/>
                <a:gd name="connsiteX21" fmla="*/ 24574 w 60515"/>
                <a:gd name="connsiteY21" fmla="*/ 67501 h 89535"/>
                <a:gd name="connsiteX22" fmla="*/ 14034 w 60515"/>
                <a:gd name="connsiteY22" fmla="*/ 72707 h 89535"/>
                <a:gd name="connsiteX23" fmla="*/ 29083 w 60515"/>
                <a:gd name="connsiteY23" fmla="*/ 78486 h 89535"/>
                <a:gd name="connsiteX24" fmla="*/ 44386 w 60515"/>
                <a:gd name="connsiteY24" fmla="*/ 72454 h 89535"/>
                <a:gd name="connsiteX25" fmla="*/ 29083 w 60515"/>
                <a:gd name="connsiteY25" fmla="*/ 38545 h 89535"/>
                <a:gd name="connsiteX26" fmla="*/ 39053 w 60515"/>
                <a:gd name="connsiteY26" fmla="*/ 30099 h 89535"/>
                <a:gd name="connsiteX27" fmla="*/ 29464 w 60515"/>
                <a:gd name="connsiteY27" fmla="*/ 21273 h 89535"/>
                <a:gd name="connsiteX28" fmla="*/ 19748 w 60515"/>
                <a:gd name="connsiteY28" fmla="*/ 29718 h 89535"/>
                <a:gd name="connsiteX29" fmla="*/ 29147 w 60515"/>
                <a:gd name="connsiteY29" fmla="*/ 38545 h 8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0515" h="89535">
                  <a:moveTo>
                    <a:pt x="58992" y="71818"/>
                  </a:moveTo>
                  <a:cubicBezTo>
                    <a:pt x="58992" y="80518"/>
                    <a:pt x="52642" y="89535"/>
                    <a:pt x="29083" y="89535"/>
                  </a:cubicBezTo>
                  <a:cubicBezTo>
                    <a:pt x="9017" y="89535"/>
                    <a:pt x="0" y="83757"/>
                    <a:pt x="0" y="75311"/>
                  </a:cubicBezTo>
                  <a:cubicBezTo>
                    <a:pt x="0" y="69850"/>
                    <a:pt x="3493" y="66167"/>
                    <a:pt x="9144" y="64326"/>
                  </a:cubicBezTo>
                  <a:cubicBezTo>
                    <a:pt x="5335" y="61976"/>
                    <a:pt x="2858" y="58547"/>
                    <a:pt x="2858" y="54039"/>
                  </a:cubicBezTo>
                  <a:cubicBezTo>
                    <a:pt x="2858" y="48704"/>
                    <a:pt x="6477" y="45339"/>
                    <a:pt x="10732" y="43815"/>
                  </a:cubicBezTo>
                  <a:cubicBezTo>
                    <a:pt x="6922" y="40323"/>
                    <a:pt x="4826" y="35560"/>
                    <a:pt x="4826" y="30036"/>
                  </a:cubicBezTo>
                  <a:cubicBezTo>
                    <a:pt x="4826" y="18098"/>
                    <a:pt x="14478" y="9843"/>
                    <a:pt x="29020" y="9843"/>
                  </a:cubicBezTo>
                  <a:cubicBezTo>
                    <a:pt x="34608" y="9843"/>
                    <a:pt x="39434" y="10986"/>
                    <a:pt x="43371" y="13081"/>
                  </a:cubicBezTo>
                  <a:cubicBezTo>
                    <a:pt x="47054" y="10986"/>
                    <a:pt x="48578" y="5779"/>
                    <a:pt x="48578" y="0"/>
                  </a:cubicBezTo>
                  <a:lnTo>
                    <a:pt x="60516" y="3112"/>
                  </a:lnTo>
                  <a:cubicBezTo>
                    <a:pt x="60516" y="11684"/>
                    <a:pt x="54039" y="16764"/>
                    <a:pt x="49149" y="17843"/>
                  </a:cubicBezTo>
                  <a:cubicBezTo>
                    <a:pt x="52070" y="21082"/>
                    <a:pt x="53531" y="25273"/>
                    <a:pt x="53531" y="30036"/>
                  </a:cubicBezTo>
                  <a:cubicBezTo>
                    <a:pt x="53531" y="41974"/>
                    <a:pt x="43815" y="50101"/>
                    <a:pt x="29083" y="50101"/>
                  </a:cubicBezTo>
                  <a:cubicBezTo>
                    <a:pt x="25400" y="50101"/>
                    <a:pt x="22035" y="49657"/>
                    <a:pt x="18986" y="48578"/>
                  </a:cubicBezTo>
                  <a:cubicBezTo>
                    <a:pt x="16447" y="49149"/>
                    <a:pt x="15177" y="50229"/>
                    <a:pt x="15177" y="51943"/>
                  </a:cubicBezTo>
                  <a:cubicBezTo>
                    <a:pt x="15177" y="54737"/>
                    <a:pt x="17526" y="55626"/>
                    <a:pt x="24003" y="55626"/>
                  </a:cubicBezTo>
                  <a:lnTo>
                    <a:pt x="36259" y="55626"/>
                  </a:lnTo>
                  <a:cubicBezTo>
                    <a:pt x="49594" y="55626"/>
                    <a:pt x="58865" y="60706"/>
                    <a:pt x="58865" y="71818"/>
                  </a:cubicBezTo>
                  <a:close/>
                  <a:moveTo>
                    <a:pt x="44386" y="72517"/>
                  </a:moveTo>
                  <a:cubicBezTo>
                    <a:pt x="44386" y="68707"/>
                    <a:pt x="41402" y="67501"/>
                    <a:pt x="34861" y="67501"/>
                  </a:cubicBezTo>
                  <a:lnTo>
                    <a:pt x="24574" y="67501"/>
                  </a:lnTo>
                  <a:cubicBezTo>
                    <a:pt x="16701" y="67501"/>
                    <a:pt x="14034" y="69596"/>
                    <a:pt x="14034" y="72707"/>
                  </a:cubicBezTo>
                  <a:cubicBezTo>
                    <a:pt x="14034" y="76518"/>
                    <a:pt x="18098" y="78486"/>
                    <a:pt x="29083" y="78486"/>
                  </a:cubicBezTo>
                  <a:cubicBezTo>
                    <a:pt x="40069" y="78486"/>
                    <a:pt x="44386" y="76518"/>
                    <a:pt x="44386" y="72454"/>
                  </a:cubicBezTo>
                  <a:close/>
                  <a:moveTo>
                    <a:pt x="29083" y="38545"/>
                  </a:moveTo>
                  <a:cubicBezTo>
                    <a:pt x="35116" y="38545"/>
                    <a:pt x="38926" y="35179"/>
                    <a:pt x="39053" y="30099"/>
                  </a:cubicBezTo>
                  <a:cubicBezTo>
                    <a:pt x="39180" y="25019"/>
                    <a:pt x="35243" y="21400"/>
                    <a:pt x="29464" y="21273"/>
                  </a:cubicBezTo>
                  <a:cubicBezTo>
                    <a:pt x="23685" y="21273"/>
                    <a:pt x="19748" y="24638"/>
                    <a:pt x="19748" y="29718"/>
                  </a:cubicBezTo>
                  <a:cubicBezTo>
                    <a:pt x="19622" y="34925"/>
                    <a:pt x="23368" y="38418"/>
                    <a:pt x="29147" y="3854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44835965-0F70-330C-E378-3EC61DF9E013}"/>
                </a:ext>
              </a:extLst>
            </p:cNvPr>
            <p:cNvSpPr/>
            <p:nvPr/>
          </p:nvSpPr>
          <p:spPr>
            <a:xfrm>
              <a:off x="9894443" y="1408239"/>
              <a:ext cx="57594" cy="56133"/>
            </a:xfrm>
            <a:custGeom>
              <a:avLst/>
              <a:gdLst>
                <a:gd name="connsiteX0" fmla="*/ 57594 w 57594"/>
                <a:gd name="connsiteY0" fmla="*/ 28067 h 56133"/>
                <a:gd name="connsiteX1" fmla="*/ 28828 w 57594"/>
                <a:gd name="connsiteY1" fmla="*/ 56134 h 56133"/>
                <a:gd name="connsiteX2" fmla="*/ 0 w 57594"/>
                <a:gd name="connsiteY2" fmla="*/ 28067 h 56133"/>
                <a:gd name="connsiteX3" fmla="*/ 28828 w 57594"/>
                <a:gd name="connsiteY3" fmla="*/ 0 h 56133"/>
                <a:gd name="connsiteX4" fmla="*/ 57594 w 57594"/>
                <a:gd name="connsiteY4" fmla="*/ 28067 h 56133"/>
                <a:gd name="connsiteX5" fmla="*/ 41465 w 57594"/>
                <a:gd name="connsiteY5" fmla="*/ 28067 h 56133"/>
                <a:gd name="connsiteX6" fmla="*/ 28828 w 57594"/>
                <a:gd name="connsiteY6" fmla="*/ 13018 h 56133"/>
                <a:gd name="connsiteX7" fmla="*/ 16065 w 57594"/>
                <a:gd name="connsiteY7" fmla="*/ 28067 h 56133"/>
                <a:gd name="connsiteX8" fmla="*/ 28828 w 57594"/>
                <a:gd name="connsiteY8" fmla="*/ 43116 h 56133"/>
                <a:gd name="connsiteX9" fmla="*/ 41465 w 57594"/>
                <a:gd name="connsiteY9" fmla="*/ 28067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94" h="56133">
                  <a:moveTo>
                    <a:pt x="57594" y="28067"/>
                  </a:moveTo>
                  <a:cubicBezTo>
                    <a:pt x="57594" y="44513"/>
                    <a:pt x="46100" y="56134"/>
                    <a:pt x="28828" y="56134"/>
                  </a:cubicBezTo>
                  <a:cubicBezTo>
                    <a:pt x="11557" y="56134"/>
                    <a:pt x="0" y="44577"/>
                    <a:pt x="0" y="28067"/>
                  </a:cubicBezTo>
                  <a:cubicBezTo>
                    <a:pt x="0" y="11557"/>
                    <a:pt x="11493" y="0"/>
                    <a:pt x="28828" y="0"/>
                  </a:cubicBezTo>
                  <a:cubicBezTo>
                    <a:pt x="46164" y="0"/>
                    <a:pt x="57594" y="11557"/>
                    <a:pt x="57594" y="28067"/>
                  </a:cubicBezTo>
                  <a:close/>
                  <a:moveTo>
                    <a:pt x="41465" y="28067"/>
                  </a:moveTo>
                  <a:cubicBezTo>
                    <a:pt x="41465" y="19240"/>
                    <a:pt x="36575" y="13018"/>
                    <a:pt x="28828" y="13018"/>
                  </a:cubicBezTo>
                  <a:cubicBezTo>
                    <a:pt x="21082" y="13018"/>
                    <a:pt x="16065" y="19304"/>
                    <a:pt x="16065" y="28067"/>
                  </a:cubicBezTo>
                  <a:cubicBezTo>
                    <a:pt x="16065" y="36830"/>
                    <a:pt x="20955" y="43116"/>
                    <a:pt x="28828" y="43116"/>
                  </a:cubicBezTo>
                  <a:cubicBezTo>
                    <a:pt x="36702" y="43116"/>
                    <a:pt x="41465" y="36957"/>
                    <a:pt x="41465" y="28067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F1E116CC-52CB-07CF-E24F-F8F3BFCF7188}"/>
                </a:ext>
              </a:extLst>
            </p:cNvPr>
            <p:cNvSpPr/>
            <p:nvPr/>
          </p:nvSpPr>
          <p:spPr>
            <a:xfrm>
              <a:off x="9954768" y="1409001"/>
              <a:ext cx="59435" cy="54673"/>
            </a:xfrm>
            <a:custGeom>
              <a:avLst/>
              <a:gdLst>
                <a:gd name="connsiteX0" fmla="*/ 59436 w 59435"/>
                <a:gd name="connsiteY0" fmla="*/ 0 h 54673"/>
                <a:gd name="connsiteX1" fmla="*/ 38671 w 59435"/>
                <a:gd name="connsiteY1" fmla="*/ 54674 h 54673"/>
                <a:gd name="connsiteX2" fmla="*/ 20955 w 59435"/>
                <a:gd name="connsiteY2" fmla="*/ 54674 h 54673"/>
                <a:gd name="connsiteX3" fmla="*/ 0 w 59435"/>
                <a:gd name="connsiteY3" fmla="*/ 0 h 54673"/>
                <a:gd name="connsiteX4" fmla="*/ 17018 w 59435"/>
                <a:gd name="connsiteY4" fmla="*/ 0 h 54673"/>
                <a:gd name="connsiteX5" fmla="*/ 28384 w 59435"/>
                <a:gd name="connsiteY5" fmla="*/ 32449 h 54673"/>
                <a:gd name="connsiteX6" fmla="*/ 30099 w 59435"/>
                <a:gd name="connsiteY6" fmla="*/ 39624 h 54673"/>
                <a:gd name="connsiteX7" fmla="*/ 30416 w 59435"/>
                <a:gd name="connsiteY7" fmla="*/ 39624 h 54673"/>
                <a:gd name="connsiteX8" fmla="*/ 32131 w 59435"/>
                <a:gd name="connsiteY8" fmla="*/ 32449 h 54673"/>
                <a:gd name="connsiteX9" fmla="*/ 43497 w 59435"/>
                <a:gd name="connsiteY9" fmla="*/ 0 h 54673"/>
                <a:gd name="connsiteX10" fmla="*/ 59372 w 59435"/>
                <a:gd name="connsiteY10" fmla="*/ 0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435" h="54673">
                  <a:moveTo>
                    <a:pt x="59436" y="0"/>
                  </a:moveTo>
                  <a:lnTo>
                    <a:pt x="38671" y="54674"/>
                  </a:lnTo>
                  <a:lnTo>
                    <a:pt x="20955" y="54674"/>
                  </a:lnTo>
                  <a:lnTo>
                    <a:pt x="0" y="0"/>
                  </a:lnTo>
                  <a:lnTo>
                    <a:pt x="17018" y="0"/>
                  </a:lnTo>
                  <a:lnTo>
                    <a:pt x="28384" y="32449"/>
                  </a:lnTo>
                  <a:cubicBezTo>
                    <a:pt x="29337" y="35370"/>
                    <a:pt x="29654" y="36766"/>
                    <a:pt x="30099" y="39624"/>
                  </a:cubicBezTo>
                  <a:lnTo>
                    <a:pt x="30416" y="39624"/>
                  </a:lnTo>
                  <a:cubicBezTo>
                    <a:pt x="30988" y="36513"/>
                    <a:pt x="31242" y="34988"/>
                    <a:pt x="32131" y="32449"/>
                  </a:cubicBezTo>
                  <a:lnTo>
                    <a:pt x="43497" y="0"/>
                  </a:lnTo>
                  <a:lnTo>
                    <a:pt x="59372" y="0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4E350491-5CF1-42CF-F702-909664121FFB}"/>
                </a:ext>
              </a:extLst>
            </p:cNvPr>
            <p:cNvSpPr/>
            <p:nvPr/>
          </p:nvSpPr>
          <p:spPr>
            <a:xfrm>
              <a:off x="10017125" y="1408239"/>
              <a:ext cx="53085" cy="56133"/>
            </a:xfrm>
            <a:custGeom>
              <a:avLst/>
              <a:gdLst>
                <a:gd name="connsiteX0" fmla="*/ 45403 w 53085"/>
                <a:gd name="connsiteY0" fmla="*/ 37846 h 56133"/>
                <a:gd name="connsiteX1" fmla="*/ 52959 w 53085"/>
                <a:gd name="connsiteY1" fmla="*/ 46546 h 56133"/>
                <a:gd name="connsiteX2" fmla="*/ 29464 w 53085"/>
                <a:gd name="connsiteY2" fmla="*/ 56134 h 56133"/>
                <a:gd name="connsiteX3" fmla="*/ 0 w 53085"/>
                <a:gd name="connsiteY3" fmla="*/ 28067 h 56133"/>
                <a:gd name="connsiteX4" fmla="*/ 27940 w 53085"/>
                <a:gd name="connsiteY4" fmla="*/ 0 h 56133"/>
                <a:gd name="connsiteX5" fmla="*/ 53086 w 53085"/>
                <a:gd name="connsiteY5" fmla="*/ 25844 h 56133"/>
                <a:gd name="connsiteX6" fmla="*/ 52642 w 53085"/>
                <a:gd name="connsiteY6" fmla="*/ 31623 h 56133"/>
                <a:gd name="connsiteX7" fmla="*/ 15811 w 53085"/>
                <a:gd name="connsiteY7" fmla="*/ 31623 h 56133"/>
                <a:gd name="connsiteX8" fmla="*/ 31369 w 53085"/>
                <a:gd name="connsiteY8" fmla="*/ 44005 h 56133"/>
                <a:gd name="connsiteX9" fmla="*/ 45530 w 53085"/>
                <a:gd name="connsiteY9" fmla="*/ 37719 h 56133"/>
                <a:gd name="connsiteX10" fmla="*/ 15748 w 53085"/>
                <a:gd name="connsiteY10" fmla="*/ 23495 h 56133"/>
                <a:gd name="connsiteX11" fmla="*/ 38608 w 53085"/>
                <a:gd name="connsiteY11" fmla="*/ 23495 h 56133"/>
                <a:gd name="connsiteX12" fmla="*/ 27940 w 53085"/>
                <a:gd name="connsiteY12" fmla="*/ 12128 h 56133"/>
                <a:gd name="connsiteX13" fmla="*/ 15748 w 53085"/>
                <a:gd name="connsiteY13" fmla="*/ 23495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085" h="56133">
                  <a:moveTo>
                    <a:pt x="45403" y="37846"/>
                  </a:moveTo>
                  <a:lnTo>
                    <a:pt x="52959" y="46546"/>
                  </a:lnTo>
                  <a:cubicBezTo>
                    <a:pt x="49276" y="51435"/>
                    <a:pt x="41275" y="56134"/>
                    <a:pt x="29464" y="56134"/>
                  </a:cubicBezTo>
                  <a:cubicBezTo>
                    <a:pt x="11049" y="56134"/>
                    <a:pt x="0" y="44577"/>
                    <a:pt x="0" y="28067"/>
                  </a:cubicBezTo>
                  <a:cubicBezTo>
                    <a:pt x="0" y="11557"/>
                    <a:pt x="10985" y="0"/>
                    <a:pt x="27940" y="0"/>
                  </a:cubicBezTo>
                  <a:cubicBezTo>
                    <a:pt x="43942" y="0"/>
                    <a:pt x="53086" y="10922"/>
                    <a:pt x="53086" y="25844"/>
                  </a:cubicBezTo>
                  <a:cubicBezTo>
                    <a:pt x="53086" y="29337"/>
                    <a:pt x="52642" y="31623"/>
                    <a:pt x="52642" y="31623"/>
                  </a:cubicBezTo>
                  <a:lnTo>
                    <a:pt x="15811" y="31623"/>
                  </a:lnTo>
                  <a:cubicBezTo>
                    <a:pt x="17208" y="38925"/>
                    <a:pt x="22289" y="44005"/>
                    <a:pt x="31369" y="44005"/>
                  </a:cubicBezTo>
                  <a:cubicBezTo>
                    <a:pt x="39116" y="44005"/>
                    <a:pt x="43180" y="40322"/>
                    <a:pt x="45530" y="37719"/>
                  </a:cubicBezTo>
                  <a:close/>
                  <a:moveTo>
                    <a:pt x="15748" y="23495"/>
                  </a:moveTo>
                  <a:lnTo>
                    <a:pt x="38608" y="23495"/>
                  </a:lnTo>
                  <a:cubicBezTo>
                    <a:pt x="38481" y="17018"/>
                    <a:pt x="34544" y="12128"/>
                    <a:pt x="27940" y="12128"/>
                  </a:cubicBezTo>
                  <a:cubicBezTo>
                    <a:pt x="21654" y="12128"/>
                    <a:pt x="16955" y="16193"/>
                    <a:pt x="15748" y="234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5F6133FE-5FC2-E5A3-2F42-95708A305058}"/>
                </a:ext>
              </a:extLst>
            </p:cNvPr>
            <p:cNvSpPr/>
            <p:nvPr/>
          </p:nvSpPr>
          <p:spPr>
            <a:xfrm>
              <a:off x="10080561" y="1408366"/>
              <a:ext cx="37592" cy="55308"/>
            </a:xfrm>
            <a:custGeom>
              <a:avLst/>
              <a:gdLst>
                <a:gd name="connsiteX0" fmla="*/ 37592 w 37592"/>
                <a:gd name="connsiteY0" fmla="*/ 1524 h 55308"/>
                <a:gd name="connsiteX1" fmla="*/ 33401 w 37592"/>
                <a:gd name="connsiteY1" fmla="*/ 16828 h 55308"/>
                <a:gd name="connsiteX2" fmla="*/ 27115 w 37592"/>
                <a:gd name="connsiteY2" fmla="*/ 14859 h 55308"/>
                <a:gd name="connsiteX3" fmla="*/ 15875 w 37592"/>
                <a:gd name="connsiteY3" fmla="*/ 28893 h 55308"/>
                <a:gd name="connsiteX4" fmla="*/ 15875 w 37592"/>
                <a:gd name="connsiteY4" fmla="*/ 55309 h 55308"/>
                <a:gd name="connsiteX5" fmla="*/ 0 w 37592"/>
                <a:gd name="connsiteY5" fmla="*/ 55309 h 55308"/>
                <a:gd name="connsiteX6" fmla="*/ 0 w 37592"/>
                <a:gd name="connsiteY6" fmla="*/ 635 h 55308"/>
                <a:gd name="connsiteX7" fmla="*/ 12382 w 37592"/>
                <a:gd name="connsiteY7" fmla="*/ 191 h 55308"/>
                <a:gd name="connsiteX8" fmla="*/ 14351 w 37592"/>
                <a:gd name="connsiteY8" fmla="*/ 12256 h 55308"/>
                <a:gd name="connsiteX9" fmla="*/ 14795 w 37592"/>
                <a:gd name="connsiteY9" fmla="*/ 12256 h 55308"/>
                <a:gd name="connsiteX10" fmla="*/ 29401 w 37592"/>
                <a:gd name="connsiteY10" fmla="*/ 0 h 55308"/>
                <a:gd name="connsiteX11" fmla="*/ 37529 w 37592"/>
                <a:gd name="connsiteY11" fmla="*/ 1651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92" h="55308">
                  <a:moveTo>
                    <a:pt x="37592" y="1524"/>
                  </a:moveTo>
                  <a:lnTo>
                    <a:pt x="33401" y="16828"/>
                  </a:lnTo>
                  <a:cubicBezTo>
                    <a:pt x="31559" y="15558"/>
                    <a:pt x="29591" y="14859"/>
                    <a:pt x="27115" y="14859"/>
                  </a:cubicBezTo>
                  <a:cubicBezTo>
                    <a:pt x="21082" y="14859"/>
                    <a:pt x="15875" y="19749"/>
                    <a:pt x="15875" y="28893"/>
                  </a:cubicBezTo>
                  <a:lnTo>
                    <a:pt x="15875" y="55309"/>
                  </a:lnTo>
                  <a:lnTo>
                    <a:pt x="0" y="55309"/>
                  </a:lnTo>
                  <a:lnTo>
                    <a:pt x="0" y="635"/>
                  </a:lnTo>
                  <a:lnTo>
                    <a:pt x="12382" y="191"/>
                  </a:lnTo>
                  <a:cubicBezTo>
                    <a:pt x="13526" y="3810"/>
                    <a:pt x="14351" y="9906"/>
                    <a:pt x="14351" y="12256"/>
                  </a:cubicBezTo>
                  <a:lnTo>
                    <a:pt x="14795" y="12256"/>
                  </a:lnTo>
                  <a:cubicBezTo>
                    <a:pt x="16891" y="5271"/>
                    <a:pt x="21145" y="0"/>
                    <a:pt x="29401" y="0"/>
                  </a:cubicBezTo>
                  <a:cubicBezTo>
                    <a:pt x="32512" y="0"/>
                    <a:pt x="35052" y="572"/>
                    <a:pt x="37529" y="165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CE496F9E-DD4E-993A-4022-2F81C87252E7}"/>
                </a:ext>
              </a:extLst>
            </p:cNvPr>
            <p:cNvSpPr/>
            <p:nvPr/>
          </p:nvSpPr>
          <p:spPr>
            <a:xfrm>
              <a:off x="10141140" y="1387157"/>
              <a:ext cx="35432" cy="76454"/>
            </a:xfrm>
            <a:custGeom>
              <a:avLst/>
              <a:gdLst>
                <a:gd name="connsiteX0" fmla="*/ 19494 w 35432"/>
                <a:gd name="connsiteY0" fmla="*/ 16701 h 76454"/>
                <a:gd name="connsiteX1" fmla="*/ 0 w 35432"/>
                <a:gd name="connsiteY1" fmla="*/ 21781 h 76454"/>
                <a:gd name="connsiteX2" fmla="*/ 0 w 35432"/>
                <a:gd name="connsiteY2" fmla="*/ 6921 h 76454"/>
                <a:gd name="connsiteX3" fmla="*/ 32893 w 35432"/>
                <a:gd name="connsiteY3" fmla="*/ 0 h 76454"/>
                <a:gd name="connsiteX4" fmla="*/ 35433 w 35432"/>
                <a:gd name="connsiteY4" fmla="*/ 0 h 76454"/>
                <a:gd name="connsiteX5" fmla="*/ 35433 w 35432"/>
                <a:gd name="connsiteY5" fmla="*/ 76454 h 76454"/>
                <a:gd name="connsiteX6" fmla="*/ 19431 w 35432"/>
                <a:gd name="connsiteY6" fmla="*/ 76454 h 76454"/>
                <a:gd name="connsiteX7" fmla="*/ 19431 w 35432"/>
                <a:gd name="connsiteY7" fmla="*/ 16637 h 7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2" h="76454">
                  <a:moveTo>
                    <a:pt x="19494" y="16701"/>
                  </a:moveTo>
                  <a:lnTo>
                    <a:pt x="0" y="21781"/>
                  </a:lnTo>
                  <a:lnTo>
                    <a:pt x="0" y="6921"/>
                  </a:lnTo>
                  <a:lnTo>
                    <a:pt x="32893" y="0"/>
                  </a:lnTo>
                  <a:lnTo>
                    <a:pt x="35433" y="0"/>
                  </a:lnTo>
                  <a:lnTo>
                    <a:pt x="35433" y="76454"/>
                  </a:lnTo>
                  <a:lnTo>
                    <a:pt x="19431" y="76454"/>
                  </a:lnTo>
                  <a:lnTo>
                    <a:pt x="19431" y="166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E4FC9D3D-2148-E4A2-1E73-3F59284049E1}"/>
                </a:ext>
              </a:extLst>
            </p:cNvPr>
            <p:cNvSpPr/>
            <p:nvPr/>
          </p:nvSpPr>
          <p:spPr>
            <a:xfrm>
              <a:off x="10188956" y="1386395"/>
              <a:ext cx="61340" cy="78105"/>
            </a:xfrm>
            <a:custGeom>
              <a:avLst/>
              <a:gdLst>
                <a:gd name="connsiteX0" fmla="*/ 61340 w 61340"/>
                <a:gd name="connsiteY0" fmla="*/ 55372 h 78105"/>
                <a:gd name="connsiteX1" fmla="*/ 30734 w 61340"/>
                <a:gd name="connsiteY1" fmla="*/ 78105 h 78105"/>
                <a:gd name="connsiteX2" fmla="*/ 0 w 61340"/>
                <a:gd name="connsiteY2" fmla="*/ 55372 h 78105"/>
                <a:gd name="connsiteX3" fmla="*/ 12509 w 61340"/>
                <a:gd name="connsiteY3" fmla="*/ 37147 h 78105"/>
                <a:gd name="connsiteX4" fmla="*/ 12509 w 61340"/>
                <a:gd name="connsiteY4" fmla="*/ 36830 h 78105"/>
                <a:gd name="connsiteX5" fmla="*/ 3492 w 61340"/>
                <a:gd name="connsiteY5" fmla="*/ 21526 h 78105"/>
                <a:gd name="connsiteX6" fmla="*/ 30734 w 61340"/>
                <a:gd name="connsiteY6" fmla="*/ 0 h 78105"/>
                <a:gd name="connsiteX7" fmla="*/ 57975 w 61340"/>
                <a:gd name="connsiteY7" fmla="*/ 21526 h 78105"/>
                <a:gd name="connsiteX8" fmla="*/ 48831 w 61340"/>
                <a:gd name="connsiteY8" fmla="*/ 36830 h 78105"/>
                <a:gd name="connsiteX9" fmla="*/ 48831 w 61340"/>
                <a:gd name="connsiteY9" fmla="*/ 37147 h 78105"/>
                <a:gd name="connsiteX10" fmla="*/ 61340 w 61340"/>
                <a:gd name="connsiteY10" fmla="*/ 55372 h 78105"/>
                <a:gd name="connsiteX11" fmla="*/ 45593 w 61340"/>
                <a:gd name="connsiteY11" fmla="*/ 53975 h 78105"/>
                <a:gd name="connsiteX12" fmla="*/ 30734 w 61340"/>
                <a:gd name="connsiteY12" fmla="*/ 43434 h 78105"/>
                <a:gd name="connsiteX13" fmla="*/ 15811 w 61340"/>
                <a:gd name="connsiteY13" fmla="*/ 53975 h 78105"/>
                <a:gd name="connsiteX14" fmla="*/ 30734 w 61340"/>
                <a:gd name="connsiteY14" fmla="*/ 65215 h 78105"/>
                <a:gd name="connsiteX15" fmla="*/ 45593 w 61340"/>
                <a:gd name="connsiteY15" fmla="*/ 53975 h 78105"/>
                <a:gd name="connsiteX16" fmla="*/ 19303 w 61340"/>
                <a:gd name="connsiteY16" fmla="*/ 21526 h 78105"/>
                <a:gd name="connsiteX17" fmla="*/ 30797 w 61340"/>
                <a:gd name="connsiteY17" fmla="*/ 31051 h 78105"/>
                <a:gd name="connsiteX18" fmla="*/ 42163 w 61340"/>
                <a:gd name="connsiteY18" fmla="*/ 21526 h 78105"/>
                <a:gd name="connsiteX19" fmla="*/ 30797 w 61340"/>
                <a:gd name="connsiteY19" fmla="*/ 12001 h 78105"/>
                <a:gd name="connsiteX20" fmla="*/ 19303 w 61340"/>
                <a:gd name="connsiteY20" fmla="*/ 21526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340" h="78105">
                  <a:moveTo>
                    <a:pt x="61340" y="55372"/>
                  </a:moveTo>
                  <a:cubicBezTo>
                    <a:pt x="61340" y="68961"/>
                    <a:pt x="49275" y="78105"/>
                    <a:pt x="30734" y="78105"/>
                  </a:cubicBezTo>
                  <a:cubicBezTo>
                    <a:pt x="12192" y="78105"/>
                    <a:pt x="0" y="68961"/>
                    <a:pt x="0" y="55372"/>
                  </a:cubicBezTo>
                  <a:cubicBezTo>
                    <a:pt x="0" y="46418"/>
                    <a:pt x="5207" y="40196"/>
                    <a:pt x="12509" y="37147"/>
                  </a:cubicBezTo>
                  <a:lnTo>
                    <a:pt x="12509" y="36830"/>
                  </a:lnTo>
                  <a:cubicBezTo>
                    <a:pt x="7302" y="34417"/>
                    <a:pt x="3492" y="28829"/>
                    <a:pt x="3492" y="21526"/>
                  </a:cubicBezTo>
                  <a:cubicBezTo>
                    <a:pt x="3492" y="8572"/>
                    <a:pt x="14414" y="0"/>
                    <a:pt x="30734" y="0"/>
                  </a:cubicBezTo>
                  <a:cubicBezTo>
                    <a:pt x="47053" y="0"/>
                    <a:pt x="57975" y="8572"/>
                    <a:pt x="57975" y="21526"/>
                  </a:cubicBezTo>
                  <a:cubicBezTo>
                    <a:pt x="57975" y="28829"/>
                    <a:pt x="54038" y="34417"/>
                    <a:pt x="48831" y="36830"/>
                  </a:cubicBezTo>
                  <a:lnTo>
                    <a:pt x="48831" y="37147"/>
                  </a:lnTo>
                  <a:cubicBezTo>
                    <a:pt x="56134" y="40132"/>
                    <a:pt x="61340" y="46418"/>
                    <a:pt x="61340" y="55372"/>
                  </a:cubicBezTo>
                  <a:close/>
                  <a:moveTo>
                    <a:pt x="45593" y="53975"/>
                  </a:moveTo>
                  <a:cubicBezTo>
                    <a:pt x="45593" y="47625"/>
                    <a:pt x="39687" y="43434"/>
                    <a:pt x="30734" y="43434"/>
                  </a:cubicBezTo>
                  <a:cubicBezTo>
                    <a:pt x="21780" y="43434"/>
                    <a:pt x="15811" y="47625"/>
                    <a:pt x="15811" y="53975"/>
                  </a:cubicBezTo>
                  <a:cubicBezTo>
                    <a:pt x="15811" y="60706"/>
                    <a:pt x="21717" y="65215"/>
                    <a:pt x="30734" y="65215"/>
                  </a:cubicBezTo>
                  <a:cubicBezTo>
                    <a:pt x="39750" y="65215"/>
                    <a:pt x="45593" y="60706"/>
                    <a:pt x="45593" y="53975"/>
                  </a:cubicBezTo>
                  <a:close/>
                  <a:moveTo>
                    <a:pt x="19303" y="21526"/>
                  </a:moveTo>
                  <a:cubicBezTo>
                    <a:pt x="19303" y="26860"/>
                    <a:pt x="23812" y="31051"/>
                    <a:pt x="30797" y="31051"/>
                  </a:cubicBezTo>
                  <a:cubicBezTo>
                    <a:pt x="37782" y="31051"/>
                    <a:pt x="42163" y="26860"/>
                    <a:pt x="42163" y="21526"/>
                  </a:cubicBezTo>
                  <a:cubicBezTo>
                    <a:pt x="42163" y="15621"/>
                    <a:pt x="37655" y="12001"/>
                    <a:pt x="30797" y="12001"/>
                  </a:cubicBezTo>
                  <a:cubicBezTo>
                    <a:pt x="23939" y="12001"/>
                    <a:pt x="19303" y="15621"/>
                    <a:pt x="19303" y="21526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BC773E80-7ADE-775E-288F-9C158234E42B}"/>
                </a:ext>
              </a:extLst>
            </p:cNvPr>
            <p:cNvSpPr/>
            <p:nvPr/>
          </p:nvSpPr>
          <p:spPr>
            <a:xfrm>
              <a:off x="10261092" y="1408302"/>
              <a:ext cx="88518" cy="55372"/>
            </a:xfrm>
            <a:custGeom>
              <a:avLst/>
              <a:gdLst>
                <a:gd name="connsiteX0" fmla="*/ 88519 w 88518"/>
                <a:gd name="connsiteY0" fmla="*/ 21907 h 55372"/>
                <a:gd name="connsiteX1" fmla="*/ 88519 w 88518"/>
                <a:gd name="connsiteY1" fmla="*/ 55372 h 55372"/>
                <a:gd name="connsiteX2" fmla="*/ 72644 w 88518"/>
                <a:gd name="connsiteY2" fmla="*/ 55372 h 55372"/>
                <a:gd name="connsiteX3" fmla="*/ 72644 w 88518"/>
                <a:gd name="connsiteY3" fmla="*/ 24638 h 55372"/>
                <a:gd name="connsiteX4" fmla="*/ 63119 w 88518"/>
                <a:gd name="connsiteY4" fmla="*/ 13716 h 55372"/>
                <a:gd name="connsiteX5" fmla="*/ 52133 w 88518"/>
                <a:gd name="connsiteY5" fmla="*/ 27051 h 55372"/>
                <a:gd name="connsiteX6" fmla="*/ 52133 w 88518"/>
                <a:gd name="connsiteY6" fmla="*/ 55309 h 55372"/>
                <a:gd name="connsiteX7" fmla="*/ 36258 w 88518"/>
                <a:gd name="connsiteY7" fmla="*/ 55309 h 55372"/>
                <a:gd name="connsiteX8" fmla="*/ 36258 w 88518"/>
                <a:gd name="connsiteY8" fmla="*/ 24574 h 55372"/>
                <a:gd name="connsiteX9" fmla="*/ 26733 w 88518"/>
                <a:gd name="connsiteY9" fmla="*/ 13652 h 55372"/>
                <a:gd name="connsiteX10" fmla="*/ 15875 w 88518"/>
                <a:gd name="connsiteY10" fmla="*/ 26988 h 55372"/>
                <a:gd name="connsiteX11" fmla="*/ 15875 w 88518"/>
                <a:gd name="connsiteY11" fmla="*/ 55245 h 55372"/>
                <a:gd name="connsiteX12" fmla="*/ 0 w 88518"/>
                <a:gd name="connsiteY12" fmla="*/ 55245 h 55372"/>
                <a:gd name="connsiteX13" fmla="*/ 0 w 88518"/>
                <a:gd name="connsiteY13" fmla="*/ 571 h 55372"/>
                <a:gd name="connsiteX14" fmla="*/ 12382 w 88518"/>
                <a:gd name="connsiteY14" fmla="*/ 127 h 55372"/>
                <a:gd name="connsiteX15" fmla="*/ 14351 w 88518"/>
                <a:gd name="connsiteY15" fmla="*/ 11621 h 55372"/>
                <a:gd name="connsiteX16" fmla="*/ 14668 w 88518"/>
                <a:gd name="connsiteY16" fmla="*/ 11621 h 55372"/>
                <a:gd name="connsiteX17" fmla="*/ 31814 w 88518"/>
                <a:gd name="connsiteY17" fmla="*/ 0 h 55372"/>
                <a:gd name="connsiteX18" fmla="*/ 50609 w 88518"/>
                <a:gd name="connsiteY18" fmla="*/ 12382 h 55372"/>
                <a:gd name="connsiteX19" fmla="*/ 68199 w 88518"/>
                <a:gd name="connsiteY19" fmla="*/ 0 h 55372"/>
                <a:gd name="connsiteX20" fmla="*/ 88455 w 88518"/>
                <a:gd name="connsiteY20" fmla="*/ 21781 h 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518" h="55372">
                  <a:moveTo>
                    <a:pt x="88519" y="21907"/>
                  </a:moveTo>
                  <a:lnTo>
                    <a:pt x="88519" y="55372"/>
                  </a:lnTo>
                  <a:lnTo>
                    <a:pt x="72644" y="55372"/>
                  </a:lnTo>
                  <a:lnTo>
                    <a:pt x="72644" y="24638"/>
                  </a:lnTo>
                  <a:cubicBezTo>
                    <a:pt x="72644" y="18034"/>
                    <a:pt x="69532" y="13716"/>
                    <a:pt x="63119" y="13716"/>
                  </a:cubicBezTo>
                  <a:cubicBezTo>
                    <a:pt x="55245" y="13716"/>
                    <a:pt x="52133" y="20765"/>
                    <a:pt x="52133" y="27051"/>
                  </a:cubicBezTo>
                  <a:lnTo>
                    <a:pt x="52133" y="55309"/>
                  </a:lnTo>
                  <a:lnTo>
                    <a:pt x="36258" y="55309"/>
                  </a:lnTo>
                  <a:lnTo>
                    <a:pt x="36258" y="24574"/>
                  </a:lnTo>
                  <a:cubicBezTo>
                    <a:pt x="36258" y="17971"/>
                    <a:pt x="33147" y="13652"/>
                    <a:pt x="26733" y="13652"/>
                  </a:cubicBezTo>
                  <a:cubicBezTo>
                    <a:pt x="18986" y="13652"/>
                    <a:pt x="15875" y="20701"/>
                    <a:pt x="15875" y="26988"/>
                  </a:cubicBezTo>
                  <a:lnTo>
                    <a:pt x="15875" y="55245"/>
                  </a:lnTo>
                  <a:lnTo>
                    <a:pt x="0" y="55245"/>
                  </a:lnTo>
                  <a:lnTo>
                    <a:pt x="0" y="571"/>
                  </a:lnTo>
                  <a:lnTo>
                    <a:pt x="12382" y="127"/>
                  </a:lnTo>
                  <a:cubicBezTo>
                    <a:pt x="13526" y="3365"/>
                    <a:pt x="14351" y="9271"/>
                    <a:pt x="14351" y="11621"/>
                  </a:cubicBezTo>
                  <a:lnTo>
                    <a:pt x="14668" y="11621"/>
                  </a:lnTo>
                  <a:cubicBezTo>
                    <a:pt x="17208" y="5143"/>
                    <a:pt x="22415" y="0"/>
                    <a:pt x="31814" y="0"/>
                  </a:cubicBezTo>
                  <a:cubicBezTo>
                    <a:pt x="41211" y="0"/>
                    <a:pt x="47815" y="4953"/>
                    <a:pt x="50609" y="12382"/>
                  </a:cubicBezTo>
                  <a:cubicBezTo>
                    <a:pt x="53022" y="5461"/>
                    <a:pt x="58356" y="0"/>
                    <a:pt x="68199" y="0"/>
                  </a:cubicBezTo>
                  <a:cubicBezTo>
                    <a:pt x="81534" y="0"/>
                    <a:pt x="88455" y="9271"/>
                    <a:pt x="88455" y="2178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47D61849-087C-A4CB-7BC9-47DB54DB592D}"/>
                </a:ext>
              </a:extLst>
            </p:cNvPr>
            <p:cNvSpPr/>
            <p:nvPr/>
          </p:nvSpPr>
          <p:spPr>
            <a:xfrm>
              <a:off x="9168447" y="1344993"/>
              <a:ext cx="160908" cy="160909"/>
            </a:xfrm>
            <a:custGeom>
              <a:avLst/>
              <a:gdLst>
                <a:gd name="connsiteX0" fmla="*/ 0 w 160908"/>
                <a:gd name="connsiteY0" fmla="*/ 0 h 160909"/>
                <a:gd name="connsiteX1" fmla="*/ 160909 w 160908"/>
                <a:gd name="connsiteY1" fmla="*/ 0 h 160909"/>
                <a:gd name="connsiteX2" fmla="*/ 160909 w 160908"/>
                <a:gd name="connsiteY2" fmla="*/ 160909 h 160909"/>
                <a:gd name="connsiteX3" fmla="*/ 0 w 160908"/>
                <a:gd name="connsiteY3" fmla="*/ 160909 h 16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08" h="160909">
                  <a:moveTo>
                    <a:pt x="0" y="0"/>
                  </a:moveTo>
                  <a:lnTo>
                    <a:pt x="160909" y="0"/>
                  </a:lnTo>
                  <a:lnTo>
                    <a:pt x="160909" y="160909"/>
                  </a:lnTo>
                  <a:lnTo>
                    <a:pt x="0" y="160909"/>
                  </a:lnTo>
                  <a:close/>
                </a:path>
              </a:pathLst>
            </a:custGeom>
            <a:solidFill>
              <a:srgbClr val="0071B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B81EF6B9-1815-D85E-F362-2000852E6B74}"/>
                </a:ext>
              </a:extLst>
            </p:cNvPr>
            <p:cNvSpPr/>
            <p:nvPr/>
          </p:nvSpPr>
          <p:spPr>
            <a:xfrm>
              <a:off x="9412160" y="1627822"/>
              <a:ext cx="59880" cy="78041"/>
            </a:xfrm>
            <a:custGeom>
              <a:avLst/>
              <a:gdLst>
                <a:gd name="connsiteX0" fmla="*/ 31369 w 59880"/>
                <a:gd name="connsiteY0" fmla="*/ 13462 h 78041"/>
                <a:gd name="connsiteX1" fmla="*/ 20130 w 59880"/>
                <a:gd name="connsiteY1" fmla="*/ 21907 h 78041"/>
                <a:gd name="connsiteX2" fmla="*/ 59881 w 59880"/>
                <a:gd name="connsiteY2" fmla="*/ 56705 h 78041"/>
                <a:gd name="connsiteX3" fmla="*/ 30797 w 59880"/>
                <a:gd name="connsiteY3" fmla="*/ 78042 h 78041"/>
                <a:gd name="connsiteX4" fmla="*/ 0 w 59880"/>
                <a:gd name="connsiteY4" fmla="*/ 67373 h 78041"/>
                <a:gd name="connsiteX5" fmla="*/ 9589 w 59880"/>
                <a:gd name="connsiteY5" fmla="*/ 55563 h 78041"/>
                <a:gd name="connsiteX6" fmla="*/ 31242 w 59880"/>
                <a:gd name="connsiteY6" fmla="*/ 64707 h 78041"/>
                <a:gd name="connsiteX7" fmla="*/ 43497 w 59880"/>
                <a:gd name="connsiteY7" fmla="*/ 57086 h 78041"/>
                <a:gd name="connsiteX8" fmla="*/ 3620 w 59880"/>
                <a:gd name="connsiteY8" fmla="*/ 22923 h 78041"/>
                <a:gd name="connsiteX9" fmla="*/ 30988 w 59880"/>
                <a:gd name="connsiteY9" fmla="*/ 0 h 78041"/>
                <a:gd name="connsiteX10" fmla="*/ 59372 w 59880"/>
                <a:gd name="connsiteY10" fmla="*/ 20066 h 78041"/>
                <a:gd name="connsiteX11" fmla="*/ 44641 w 59880"/>
                <a:gd name="connsiteY11" fmla="*/ 23685 h 78041"/>
                <a:gd name="connsiteX12" fmla="*/ 31306 w 59880"/>
                <a:gd name="connsiteY12" fmla="*/ 13589 h 7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80" h="78041">
                  <a:moveTo>
                    <a:pt x="31369" y="13462"/>
                  </a:moveTo>
                  <a:cubicBezTo>
                    <a:pt x="24447" y="13462"/>
                    <a:pt x="20130" y="16701"/>
                    <a:pt x="20130" y="21907"/>
                  </a:cubicBezTo>
                  <a:cubicBezTo>
                    <a:pt x="20130" y="35814"/>
                    <a:pt x="59881" y="27940"/>
                    <a:pt x="59881" y="56705"/>
                  </a:cubicBezTo>
                  <a:cubicBezTo>
                    <a:pt x="59881" y="68643"/>
                    <a:pt x="50292" y="78042"/>
                    <a:pt x="30797" y="78042"/>
                  </a:cubicBezTo>
                  <a:cubicBezTo>
                    <a:pt x="14922" y="78042"/>
                    <a:pt x="4255" y="71057"/>
                    <a:pt x="0" y="67373"/>
                  </a:cubicBezTo>
                  <a:lnTo>
                    <a:pt x="9589" y="55563"/>
                  </a:lnTo>
                  <a:cubicBezTo>
                    <a:pt x="13208" y="58801"/>
                    <a:pt x="21272" y="64707"/>
                    <a:pt x="31242" y="64707"/>
                  </a:cubicBezTo>
                  <a:cubicBezTo>
                    <a:pt x="39497" y="64707"/>
                    <a:pt x="43497" y="61785"/>
                    <a:pt x="43497" y="57086"/>
                  </a:cubicBezTo>
                  <a:cubicBezTo>
                    <a:pt x="43497" y="41783"/>
                    <a:pt x="3620" y="49911"/>
                    <a:pt x="3620" y="22923"/>
                  </a:cubicBezTo>
                  <a:cubicBezTo>
                    <a:pt x="3620" y="10033"/>
                    <a:pt x="14478" y="0"/>
                    <a:pt x="30988" y="0"/>
                  </a:cubicBezTo>
                  <a:cubicBezTo>
                    <a:pt x="51371" y="0"/>
                    <a:pt x="57658" y="11811"/>
                    <a:pt x="59372" y="20066"/>
                  </a:cubicBezTo>
                  <a:lnTo>
                    <a:pt x="44641" y="23685"/>
                  </a:lnTo>
                  <a:cubicBezTo>
                    <a:pt x="44323" y="19621"/>
                    <a:pt x="40259" y="13589"/>
                    <a:pt x="31306" y="13589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1656CDB8-4493-2878-3658-2E5596F8CC76}"/>
                </a:ext>
              </a:extLst>
            </p:cNvPr>
            <p:cNvSpPr/>
            <p:nvPr/>
          </p:nvSpPr>
          <p:spPr>
            <a:xfrm>
              <a:off x="9478073" y="1634299"/>
              <a:ext cx="46608" cy="71437"/>
            </a:xfrm>
            <a:custGeom>
              <a:avLst/>
              <a:gdLst>
                <a:gd name="connsiteX0" fmla="*/ 46545 w 46608"/>
                <a:gd name="connsiteY0" fmla="*/ 67501 h 71437"/>
                <a:gd name="connsiteX1" fmla="*/ 30226 w 46608"/>
                <a:gd name="connsiteY1" fmla="*/ 71438 h 71437"/>
                <a:gd name="connsiteX2" fmla="*/ 8319 w 46608"/>
                <a:gd name="connsiteY2" fmla="*/ 48133 h 71437"/>
                <a:gd name="connsiteX3" fmla="*/ 8319 w 46608"/>
                <a:gd name="connsiteY3" fmla="*/ 28067 h 71437"/>
                <a:gd name="connsiteX4" fmla="*/ 0 w 46608"/>
                <a:gd name="connsiteY4" fmla="*/ 28067 h 71437"/>
                <a:gd name="connsiteX5" fmla="*/ 0 w 46608"/>
                <a:gd name="connsiteY5" fmla="*/ 16002 h 71437"/>
                <a:gd name="connsiteX6" fmla="*/ 9017 w 46608"/>
                <a:gd name="connsiteY6" fmla="*/ 16002 h 71437"/>
                <a:gd name="connsiteX7" fmla="*/ 9017 w 46608"/>
                <a:gd name="connsiteY7" fmla="*/ 571 h 71437"/>
                <a:gd name="connsiteX8" fmla="*/ 24320 w 46608"/>
                <a:gd name="connsiteY8" fmla="*/ 0 h 71437"/>
                <a:gd name="connsiteX9" fmla="*/ 24320 w 46608"/>
                <a:gd name="connsiteY9" fmla="*/ 16002 h 71437"/>
                <a:gd name="connsiteX10" fmla="*/ 43561 w 46608"/>
                <a:gd name="connsiteY10" fmla="*/ 16002 h 71437"/>
                <a:gd name="connsiteX11" fmla="*/ 43561 w 46608"/>
                <a:gd name="connsiteY11" fmla="*/ 28067 h 71437"/>
                <a:gd name="connsiteX12" fmla="*/ 24320 w 46608"/>
                <a:gd name="connsiteY12" fmla="*/ 28067 h 71437"/>
                <a:gd name="connsiteX13" fmla="*/ 24320 w 46608"/>
                <a:gd name="connsiteY13" fmla="*/ 47435 h 71437"/>
                <a:gd name="connsiteX14" fmla="*/ 33274 w 46608"/>
                <a:gd name="connsiteY14" fmla="*/ 57976 h 71437"/>
                <a:gd name="connsiteX15" fmla="*/ 42101 w 46608"/>
                <a:gd name="connsiteY15" fmla="*/ 55055 h 71437"/>
                <a:gd name="connsiteX16" fmla="*/ 46609 w 46608"/>
                <a:gd name="connsiteY16" fmla="*/ 67437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08" h="71437">
                  <a:moveTo>
                    <a:pt x="46545" y="67501"/>
                  </a:moveTo>
                  <a:cubicBezTo>
                    <a:pt x="46545" y="67501"/>
                    <a:pt x="40767" y="71438"/>
                    <a:pt x="30226" y="71438"/>
                  </a:cubicBezTo>
                  <a:cubicBezTo>
                    <a:pt x="15875" y="71438"/>
                    <a:pt x="8319" y="63690"/>
                    <a:pt x="8319" y="48133"/>
                  </a:cubicBezTo>
                  <a:lnTo>
                    <a:pt x="8319" y="28067"/>
                  </a:lnTo>
                  <a:lnTo>
                    <a:pt x="0" y="28067"/>
                  </a:lnTo>
                  <a:lnTo>
                    <a:pt x="0" y="16002"/>
                  </a:lnTo>
                  <a:lnTo>
                    <a:pt x="9017" y="16002"/>
                  </a:lnTo>
                  <a:lnTo>
                    <a:pt x="9017" y="571"/>
                  </a:lnTo>
                  <a:lnTo>
                    <a:pt x="24320" y="0"/>
                  </a:lnTo>
                  <a:lnTo>
                    <a:pt x="24320" y="16002"/>
                  </a:lnTo>
                  <a:lnTo>
                    <a:pt x="43561" y="16002"/>
                  </a:lnTo>
                  <a:lnTo>
                    <a:pt x="43561" y="28067"/>
                  </a:lnTo>
                  <a:lnTo>
                    <a:pt x="24320" y="28067"/>
                  </a:lnTo>
                  <a:lnTo>
                    <a:pt x="24320" y="47435"/>
                  </a:lnTo>
                  <a:cubicBezTo>
                    <a:pt x="24320" y="54737"/>
                    <a:pt x="27115" y="57976"/>
                    <a:pt x="33274" y="57976"/>
                  </a:cubicBezTo>
                  <a:cubicBezTo>
                    <a:pt x="38862" y="57976"/>
                    <a:pt x="42101" y="55055"/>
                    <a:pt x="42101" y="55055"/>
                  </a:cubicBezTo>
                  <a:lnTo>
                    <a:pt x="46609" y="674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A09F2811-B12C-4A83-499F-00BE40D85D5F}"/>
                </a:ext>
              </a:extLst>
            </p:cNvPr>
            <p:cNvSpPr/>
            <p:nvPr/>
          </p:nvSpPr>
          <p:spPr>
            <a:xfrm>
              <a:off x="9528810" y="1649539"/>
              <a:ext cx="56515" cy="56133"/>
            </a:xfrm>
            <a:custGeom>
              <a:avLst/>
              <a:gdLst>
                <a:gd name="connsiteX0" fmla="*/ 56515 w 56515"/>
                <a:gd name="connsiteY0" fmla="*/ 55118 h 56133"/>
                <a:gd name="connsiteX1" fmla="*/ 48768 w 56515"/>
                <a:gd name="connsiteY1" fmla="*/ 56134 h 56133"/>
                <a:gd name="connsiteX2" fmla="*/ 36132 w 56515"/>
                <a:gd name="connsiteY2" fmla="*/ 47435 h 56133"/>
                <a:gd name="connsiteX3" fmla="*/ 18542 w 56515"/>
                <a:gd name="connsiteY3" fmla="*/ 56134 h 56133"/>
                <a:gd name="connsiteX4" fmla="*/ 0 w 56515"/>
                <a:gd name="connsiteY4" fmla="*/ 41085 h 56133"/>
                <a:gd name="connsiteX5" fmla="*/ 34672 w 56515"/>
                <a:gd name="connsiteY5" fmla="*/ 23686 h 56133"/>
                <a:gd name="connsiteX6" fmla="*/ 35370 w 56515"/>
                <a:gd name="connsiteY6" fmla="*/ 23686 h 56133"/>
                <a:gd name="connsiteX7" fmla="*/ 35370 w 56515"/>
                <a:gd name="connsiteY7" fmla="*/ 21273 h 56133"/>
                <a:gd name="connsiteX8" fmla="*/ 25400 w 56515"/>
                <a:gd name="connsiteY8" fmla="*/ 12002 h 56133"/>
                <a:gd name="connsiteX9" fmla="*/ 16002 w 56515"/>
                <a:gd name="connsiteY9" fmla="*/ 18352 h 56133"/>
                <a:gd name="connsiteX10" fmla="*/ 16446 w 56515"/>
                <a:gd name="connsiteY10" fmla="*/ 20447 h 56133"/>
                <a:gd name="connsiteX11" fmla="*/ 2540 w 56515"/>
                <a:gd name="connsiteY11" fmla="*/ 22733 h 56133"/>
                <a:gd name="connsiteX12" fmla="*/ 1842 w 56515"/>
                <a:gd name="connsiteY12" fmla="*/ 17399 h 56133"/>
                <a:gd name="connsiteX13" fmla="*/ 26035 w 56515"/>
                <a:gd name="connsiteY13" fmla="*/ 0 h 56133"/>
                <a:gd name="connsiteX14" fmla="*/ 50864 w 56515"/>
                <a:gd name="connsiteY14" fmla="*/ 21908 h 56133"/>
                <a:gd name="connsiteX15" fmla="*/ 50864 w 56515"/>
                <a:gd name="connsiteY15" fmla="*/ 39751 h 56133"/>
                <a:gd name="connsiteX16" fmla="*/ 53848 w 56515"/>
                <a:gd name="connsiteY16" fmla="*/ 43371 h 56133"/>
                <a:gd name="connsiteX17" fmla="*/ 55817 w 56515"/>
                <a:gd name="connsiteY17" fmla="*/ 43053 h 56133"/>
                <a:gd name="connsiteX18" fmla="*/ 56515 w 56515"/>
                <a:gd name="connsiteY18" fmla="*/ 55118 h 56133"/>
                <a:gd name="connsiteX19" fmla="*/ 35306 w 56515"/>
                <a:gd name="connsiteY19" fmla="*/ 36132 h 56133"/>
                <a:gd name="connsiteX20" fmla="*/ 35306 w 56515"/>
                <a:gd name="connsiteY20" fmla="*/ 31750 h 56133"/>
                <a:gd name="connsiteX21" fmla="*/ 34608 w 56515"/>
                <a:gd name="connsiteY21" fmla="*/ 31750 h 56133"/>
                <a:gd name="connsiteX22" fmla="*/ 15367 w 56515"/>
                <a:gd name="connsiteY22" fmla="*/ 39053 h 56133"/>
                <a:gd name="connsiteX23" fmla="*/ 23051 w 56515"/>
                <a:gd name="connsiteY23" fmla="*/ 44514 h 56133"/>
                <a:gd name="connsiteX24" fmla="*/ 35306 w 56515"/>
                <a:gd name="connsiteY24" fmla="*/ 36195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515" h="56133">
                  <a:moveTo>
                    <a:pt x="56515" y="55118"/>
                  </a:moveTo>
                  <a:cubicBezTo>
                    <a:pt x="56515" y="55118"/>
                    <a:pt x="53149" y="56134"/>
                    <a:pt x="48768" y="56134"/>
                  </a:cubicBezTo>
                  <a:cubicBezTo>
                    <a:pt x="41211" y="56134"/>
                    <a:pt x="37211" y="53213"/>
                    <a:pt x="36132" y="47435"/>
                  </a:cubicBezTo>
                  <a:cubicBezTo>
                    <a:pt x="34417" y="50800"/>
                    <a:pt x="29845" y="56134"/>
                    <a:pt x="18542" y="56134"/>
                  </a:cubicBezTo>
                  <a:cubicBezTo>
                    <a:pt x="7239" y="56134"/>
                    <a:pt x="0" y="50229"/>
                    <a:pt x="0" y="41085"/>
                  </a:cubicBezTo>
                  <a:cubicBezTo>
                    <a:pt x="0" y="27559"/>
                    <a:pt x="14287" y="24193"/>
                    <a:pt x="34672" y="23686"/>
                  </a:cubicBezTo>
                  <a:lnTo>
                    <a:pt x="35370" y="23686"/>
                  </a:lnTo>
                  <a:lnTo>
                    <a:pt x="35370" y="21273"/>
                  </a:lnTo>
                  <a:cubicBezTo>
                    <a:pt x="35370" y="15685"/>
                    <a:pt x="32131" y="12002"/>
                    <a:pt x="25400" y="12002"/>
                  </a:cubicBezTo>
                  <a:cubicBezTo>
                    <a:pt x="19368" y="12002"/>
                    <a:pt x="16002" y="14415"/>
                    <a:pt x="16002" y="18352"/>
                  </a:cubicBezTo>
                  <a:cubicBezTo>
                    <a:pt x="16002" y="19177"/>
                    <a:pt x="16129" y="19876"/>
                    <a:pt x="16446" y="20447"/>
                  </a:cubicBezTo>
                  <a:lnTo>
                    <a:pt x="2540" y="22733"/>
                  </a:lnTo>
                  <a:cubicBezTo>
                    <a:pt x="2540" y="22733"/>
                    <a:pt x="1842" y="20447"/>
                    <a:pt x="1842" y="17399"/>
                  </a:cubicBezTo>
                  <a:cubicBezTo>
                    <a:pt x="1842" y="6985"/>
                    <a:pt x="10985" y="0"/>
                    <a:pt x="26035" y="0"/>
                  </a:cubicBezTo>
                  <a:cubicBezTo>
                    <a:pt x="42164" y="0"/>
                    <a:pt x="50864" y="8128"/>
                    <a:pt x="50864" y="21908"/>
                  </a:cubicBezTo>
                  <a:lnTo>
                    <a:pt x="50864" y="39751"/>
                  </a:lnTo>
                  <a:cubicBezTo>
                    <a:pt x="50864" y="42291"/>
                    <a:pt x="51816" y="43371"/>
                    <a:pt x="53848" y="43371"/>
                  </a:cubicBezTo>
                  <a:cubicBezTo>
                    <a:pt x="54546" y="43371"/>
                    <a:pt x="55245" y="43243"/>
                    <a:pt x="55817" y="43053"/>
                  </a:cubicBezTo>
                  <a:lnTo>
                    <a:pt x="56515" y="55118"/>
                  </a:lnTo>
                  <a:close/>
                  <a:moveTo>
                    <a:pt x="35306" y="36132"/>
                  </a:moveTo>
                  <a:lnTo>
                    <a:pt x="35306" y="31750"/>
                  </a:lnTo>
                  <a:lnTo>
                    <a:pt x="34608" y="31750"/>
                  </a:lnTo>
                  <a:cubicBezTo>
                    <a:pt x="21527" y="32068"/>
                    <a:pt x="15367" y="33973"/>
                    <a:pt x="15367" y="39053"/>
                  </a:cubicBezTo>
                  <a:cubicBezTo>
                    <a:pt x="15367" y="42672"/>
                    <a:pt x="18288" y="44514"/>
                    <a:pt x="23051" y="44514"/>
                  </a:cubicBezTo>
                  <a:cubicBezTo>
                    <a:pt x="30671" y="44514"/>
                    <a:pt x="35306" y="40577"/>
                    <a:pt x="35306" y="361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120D9F4C-3A81-53B0-657F-FB8E0C88CEE0}"/>
                </a:ext>
              </a:extLst>
            </p:cNvPr>
            <p:cNvSpPr/>
            <p:nvPr/>
          </p:nvSpPr>
          <p:spPr>
            <a:xfrm>
              <a:off x="9594532" y="1649729"/>
              <a:ext cx="52895" cy="55308"/>
            </a:xfrm>
            <a:custGeom>
              <a:avLst/>
              <a:gdLst>
                <a:gd name="connsiteX0" fmla="*/ 52896 w 52895"/>
                <a:gd name="connsiteY0" fmla="*/ 21717 h 55308"/>
                <a:gd name="connsiteX1" fmla="*/ 52896 w 52895"/>
                <a:gd name="connsiteY1" fmla="*/ 55309 h 55308"/>
                <a:gd name="connsiteX2" fmla="*/ 37021 w 52895"/>
                <a:gd name="connsiteY2" fmla="*/ 55309 h 55308"/>
                <a:gd name="connsiteX3" fmla="*/ 37021 w 52895"/>
                <a:gd name="connsiteY3" fmla="*/ 24511 h 55308"/>
                <a:gd name="connsiteX4" fmla="*/ 27432 w 52895"/>
                <a:gd name="connsiteY4" fmla="*/ 13589 h 55308"/>
                <a:gd name="connsiteX5" fmla="*/ 15875 w 52895"/>
                <a:gd name="connsiteY5" fmla="*/ 27051 h 55308"/>
                <a:gd name="connsiteX6" fmla="*/ 15875 w 52895"/>
                <a:gd name="connsiteY6" fmla="*/ 55309 h 55308"/>
                <a:gd name="connsiteX7" fmla="*/ 0 w 52895"/>
                <a:gd name="connsiteY7" fmla="*/ 55309 h 55308"/>
                <a:gd name="connsiteX8" fmla="*/ 0 w 52895"/>
                <a:gd name="connsiteY8" fmla="*/ 635 h 55308"/>
                <a:gd name="connsiteX9" fmla="*/ 12383 w 52895"/>
                <a:gd name="connsiteY9" fmla="*/ 190 h 55308"/>
                <a:gd name="connsiteX10" fmla="*/ 14351 w 52895"/>
                <a:gd name="connsiteY10" fmla="*/ 11684 h 55308"/>
                <a:gd name="connsiteX11" fmla="*/ 14796 w 52895"/>
                <a:gd name="connsiteY11" fmla="*/ 11684 h 55308"/>
                <a:gd name="connsiteX12" fmla="*/ 32512 w 52895"/>
                <a:gd name="connsiteY12" fmla="*/ 0 h 55308"/>
                <a:gd name="connsiteX13" fmla="*/ 52896 w 52895"/>
                <a:gd name="connsiteY13" fmla="*/ 21781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895" h="55308">
                  <a:moveTo>
                    <a:pt x="52896" y="21717"/>
                  </a:moveTo>
                  <a:lnTo>
                    <a:pt x="52896" y="55309"/>
                  </a:lnTo>
                  <a:lnTo>
                    <a:pt x="37021" y="55309"/>
                  </a:lnTo>
                  <a:lnTo>
                    <a:pt x="37021" y="24511"/>
                  </a:lnTo>
                  <a:cubicBezTo>
                    <a:pt x="37021" y="18034"/>
                    <a:pt x="33782" y="13589"/>
                    <a:pt x="27432" y="13589"/>
                  </a:cubicBezTo>
                  <a:cubicBezTo>
                    <a:pt x="19304" y="13589"/>
                    <a:pt x="15875" y="20638"/>
                    <a:pt x="15875" y="27051"/>
                  </a:cubicBezTo>
                  <a:lnTo>
                    <a:pt x="15875" y="55309"/>
                  </a:lnTo>
                  <a:lnTo>
                    <a:pt x="0" y="55309"/>
                  </a:lnTo>
                  <a:lnTo>
                    <a:pt x="0" y="635"/>
                  </a:lnTo>
                  <a:lnTo>
                    <a:pt x="12383" y="190"/>
                  </a:lnTo>
                  <a:cubicBezTo>
                    <a:pt x="13526" y="3810"/>
                    <a:pt x="14351" y="9335"/>
                    <a:pt x="14351" y="11684"/>
                  </a:cubicBezTo>
                  <a:lnTo>
                    <a:pt x="14796" y="11684"/>
                  </a:lnTo>
                  <a:cubicBezTo>
                    <a:pt x="17462" y="5207"/>
                    <a:pt x="22797" y="0"/>
                    <a:pt x="32512" y="0"/>
                  </a:cubicBezTo>
                  <a:cubicBezTo>
                    <a:pt x="46037" y="0"/>
                    <a:pt x="52896" y="9398"/>
                    <a:pt x="52896" y="2178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C6C4FFED-B399-8F39-954D-F15966CA9AA0}"/>
                </a:ext>
              </a:extLst>
            </p:cNvPr>
            <p:cNvSpPr/>
            <p:nvPr/>
          </p:nvSpPr>
          <p:spPr>
            <a:xfrm>
              <a:off x="9657270" y="1623123"/>
              <a:ext cx="57149" cy="82486"/>
            </a:xfrm>
            <a:custGeom>
              <a:avLst/>
              <a:gdLst>
                <a:gd name="connsiteX0" fmla="*/ 57150 w 57149"/>
                <a:gd name="connsiteY0" fmla="*/ 63 h 82486"/>
                <a:gd name="connsiteX1" fmla="*/ 57150 w 57149"/>
                <a:gd name="connsiteY1" fmla="*/ 81852 h 82486"/>
                <a:gd name="connsiteX2" fmla="*/ 44260 w 57149"/>
                <a:gd name="connsiteY2" fmla="*/ 82296 h 82486"/>
                <a:gd name="connsiteX3" fmla="*/ 42736 w 57149"/>
                <a:gd name="connsiteY3" fmla="*/ 71501 h 82486"/>
                <a:gd name="connsiteX4" fmla="*/ 42418 w 57149"/>
                <a:gd name="connsiteY4" fmla="*/ 71501 h 82486"/>
                <a:gd name="connsiteX5" fmla="*/ 24194 w 57149"/>
                <a:gd name="connsiteY5" fmla="*/ 82487 h 82486"/>
                <a:gd name="connsiteX6" fmla="*/ 0 w 57149"/>
                <a:gd name="connsiteY6" fmla="*/ 54674 h 82486"/>
                <a:gd name="connsiteX7" fmla="*/ 25019 w 57149"/>
                <a:gd name="connsiteY7" fmla="*/ 26416 h 82486"/>
                <a:gd name="connsiteX8" fmla="*/ 41211 w 57149"/>
                <a:gd name="connsiteY8" fmla="*/ 33846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2 w 57149"/>
                <a:gd name="connsiteY13" fmla="*/ 39815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5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3"/>
                  </a:moveTo>
                  <a:lnTo>
                    <a:pt x="57150" y="81852"/>
                  </a:lnTo>
                  <a:lnTo>
                    <a:pt x="44260" y="82296"/>
                  </a:lnTo>
                  <a:cubicBezTo>
                    <a:pt x="43435" y="78931"/>
                    <a:pt x="42673" y="73025"/>
                    <a:pt x="42736" y="71501"/>
                  </a:cubicBezTo>
                  <a:lnTo>
                    <a:pt x="42418" y="71501"/>
                  </a:lnTo>
                  <a:cubicBezTo>
                    <a:pt x="39434" y="77978"/>
                    <a:pt x="33592" y="82487"/>
                    <a:pt x="24194" y="82487"/>
                  </a:cubicBezTo>
                  <a:cubicBezTo>
                    <a:pt x="9335" y="82487"/>
                    <a:pt x="0" y="70803"/>
                    <a:pt x="0" y="54674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0"/>
                    <a:pt x="41211" y="33846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2"/>
                    <a:pt x="36767" y="39815"/>
                    <a:pt x="28322" y="39815"/>
                  </a:cubicBezTo>
                  <a:cubicBezTo>
                    <a:pt x="20892" y="39815"/>
                    <a:pt x="16129" y="45593"/>
                    <a:pt x="16129" y="54737"/>
                  </a:cubicBezTo>
                  <a:cubicBezTo>
                    <a:pt x="16129" y="63881"/>
                    <a:pt x="21019" y="69215"/>
                    <a:pt x="28639" y="69215"/>
                  </a:cubicBezTo>
                  <a:cubicBezTo>
                    <a:pt x="36259" y="69215"/>
                    <a:pt x="41275" y="62738"/>
                    <a:pt x="41275" y="5632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7681EF44-781A-2FE6-D7F6-5F0A527CDBF4}"/>
                </a:ext>
              </a:extLst>
            </p:cNvPr>
            <p:cNvSpPr/>
            <p:nvPr/>
          </p:nvSpPr>
          <p:spPr>
            <a:xfrm>
              <a:off x="9724643" y="1649539"/>
              <a:ext cx="56515" cy="56133"/>
            </a:xfrm>
            <a:custGeom>
              <a:avLst/>
              <a:gdLst>
                <a:gd name="connsiteX0" fmla="*/ 56515 w 56515"/>
                <a:gd name="connsiteY0" fmla="*/ 55118 h 56133"/>
                <a:gd name="connsiteX1" fmla="*/ 48768 w 56515"/>
                <a:gd name="connsiteY1" fmla="*/ 56134 h 56133"/>
                <a:gd name="connsiteX2" fmla="*/ 36132 w 56515"/>
                <a:gd name="connsiteY2" fmla="*/ 47435 h 56133"/>
                <a:gd name="connsiteX3" fmla="*/ 18542 w 56515"/>
                <a:gd name="connsiteY3" fmla="*/ 56134 h 56133"/>
                <a:gd name="connsiteX4" fmla="*/ 0 w 56515"/>
                <a:gd name="connsiteY4" fmla="*/ 41085 h 56133"/>
                <a:gd name="connsiteX5" fmla="*/ 34672 w 56515"/>
                <a:gd name="connsiteY5" fmla="*/ 23686 h 56133"/>
                <a:gd name="connsiteX6" fmla="*/ 35370 w 56515"/>
                <a:gd name="connsiteY6" fmla="*/ 23686 h 56133"/>
                <a:gd name="connsiteX7" fmla="*/ 35370 w 56515"/>
                <a:gd name="connsiteY7" fmla="*/ 21273 h 56133"/>
                <a:gd name="connsiteX8" fmla="*/ 25400 w 56515"/>
                <a:gd name="connsiteY8" fmla="*/ 12002 h 56133"/>
                <a:gd name="connsiteX9" fmla="*/ 16002 w 56515"/>
                <a:gd name="connsiteY9" fmla="*/ 18352 h 56133"/>
                <a:gd name="connsiteX10" fmla="*/ 16447 w 56515"/>
                <a:gd name="connsiteY10" fmla="*/ 20447 h 56133"/>
                <a:gd name="connsiteX11" fmla="*/ 2540 w 56515"/>
                <a:gd name="connsiteY11" fmla="*/ 22733 h 56133"/>
                <a:gd name="connsiteX12" fmla="*/ 1842 w 56515"/>
                <a:gd name="connsiteY12" fmla="*/ 17399 h 56133"/>
                <a:gd name="connsiteX13" fmla="*/ 26036 w 56515"/>
                <a:gd name="connsiteY13" fmla="*/ 0 h 56133"/>
                <a:gd name="connsiteX14" fmla="*/ 50864 w 56515"/>
                <a:gd name="connsiteY14" fmla="*/ 21908 h 56133"/>
                <a:gd name="connsiteX15" fmla="*/ 50864 w 56515"/>
                <a:gd name="connsiteY15" fmla="*/ 39751 h 56133"/>
                <a:gd name="connsiteX16" fmla="*/ 53849 w 56515"/>
                <a:gd name="connsiteY16" fmla="*/ 43371 h 56133"/>
                <a:gd name="connsiteX17" fmla="*/ 55817 w 56515"/>
                <a:gd name="connsiteY17" fmla="*/ 43053 h 56133"/>
                <a:gd name="connsiteX18" fmla="*/ 56515 w 56515"/>
                <a:gd name="connsiteY18" fmla="*/ 55118 h 56133"/>
                <a:gd name="connsiteX19" fmla="*/ 35306 w 56515"/>
                <a:gd name="connsiteY19" fmla="*/ 36132 h 56133"/>
                <a:gd name="connsiteX20" fmla="*/ 35306 w 56515"/>
                <a:gd name="connsiteY20" fmla="*/ 31750 h 56133"/>
                <a:gd name="connsiteX21" fmla="*/ 34608 w 56515"/>
                <a:gd name="connsiteY21" fmla="*/ 31750 h 56133"/>
                <a:gd name="connsiteX22" fmla="*/ 15367 w 56515"/>
                <a:gd name="connsiteY22" fmla="*/ 39053 h 56133"/>
                <a:gd name="connsiteX23" fmla="*/ 23051 w 56515"/>
                <a:gd name="connsiteY23" fmla="*/ 44514 h 56133"/>
                <a:gd name="connsiteX24" fmla="*/ 35306 w 56515"/>
                <a:gd name="connsiteY24" fmla="*/ 36195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515" h="56133">
                  <a:moveTo>
                    <a:pt x="56515" y="55118"/>
                  </a:moveTo>
                  <a:cubicBezTo>
                    <a:pt x="56515" y="55118"/>
                    <a:pt x="53150" y="56134"/>
                    <a:pt x="48768" y="56134"/>
                  </a:cubicBezTo>
                  <a:cubicBezTo>
                    <a:pt x="41212" y="56134"/>
                    <a:pt x="37212" y="53213"/>
                    <a:pt x="36132" y="47435"/>
                  </a:cubicBezTo>
                  <a:cubicBezTo>
                    <a:pt x="34417" y="50800"/>
                    <a:pt x="29845" y="56134"/>
                    <a:pt x="18542" y="56134"/>
                  </a:cubicBezTo>
                  <a:cubicBezTo>
                    <a:pt x="7239" y="56134"/>
                    <a:pt x="0" y="50229"/>
                    <a:pt x="0" y="41085"/>
                  </a:cubicBezTo>
                  <a:cubicBezTo>
                    <a:pt x="0" y="27559"/>
                    <a:pt x="14287" y="24193"/>
                    <a:pt x="34672" y="23686"/>
                  </a:cubicBezTo>
                  <a:lnTo>
                    <a:pt x="35370" y="23686"/>
                  </a:lnTo>
                  <a:lnTo>
                    <a:pt x="35370" y="21273"/>
                  </a:lnTo>
                  <a:cubicBezTo>
                    <a:pt x="35370" y="15685"/>
                    <a:pt x="32131" y="12002"/>
                    <a:pt x="25400" y="12002"/>
                  </a:cubicBezTo>
                  <a:cubicBezTo>
                    <a:pt x="19368" y="12002"/>
                    <a:pt x="16002" y="14415"/>
                    <a:pt x="16002" y="18352"/>
                  </a:cubicBezTo>
                  <a:cubicBezTo>
                    <a:pt x="16002" y="19177"/>
                    <a:pt x="16129" y="19876"/>
                    <a:pt x="16447" y="20447"/>
                  </a:cubicBezTo>
                  <a:lnTo>
                    <a:pt x="2540" y="22733"/>
                  </a:lnTo>
                  <a:cubicBezTo>
                    <a:pt x="2540" y="22733"/>
                    <a:pt x="1842" y="20447"/>
                    <a:pt x="1842" y="17399"/>
                  </a:cubicBezTo>
                  <a:cubicBezTo>
                    <a:pt x="1842" y="6985"/>
                    <a:pt x="10986" y="0"/>
                    <a:pt x="26036" y="0"/>
                  </a:cubicBezTo>
                  <a:cubicBezTo>
                    <a:pt x="42164" y="0"/>
                    <a:pt x="50864" y="8128"/>
                    <a:pt x="50864" y="21908"/>
                  </a:cubicBezTo>
                  <a:lnTo>
                    <a:pt x="50864" y="39751"/>
                  </a:lnTo>
                  <a:cubicBezTo>
                    <a:pt x="50864" y="42291"/>
                    <a:pt x="51816" y="43371"/>
                    <a:pt x="53849" y="43371"/>
                  </a:cubicBezTo>
                  <a:cubicBezTo>
                    <a:pt x="54547" y="43371"/>
                    <a:pt x="55245" y="43243"/>
                    <a:pt x="55817" y="43053"/>
                  </a:cubicBezTo>
                  <a:lnTo>
                    <a:pt x="56515" y="55118"/>
                  </a:lnTo>
                  <a:close/>
                  <a:moveTo>
                    <a:pt x="35306" y="36132"/>
                  </a:moveTo>
                  <a:lnTo>
                    <a:pt x="35306" y="31750"/>
                  </a:lnTo>
                  <a:lnTo>
                    <a:pt x="34608" y="31750"/>
                  </a:lnTo>
                  <a:cubicBezTo>
                    <a:pt x="21527" y="32068"/>
                    <a:pt x="15367" y="33973"/>
                    <a:pt x="15367" y="39053"/>
                  </a:cubicBezTo>
                  <a:cubicBezTo>
                    <a:pt x="15367" y="42672"/>
                    <a:pt x="18288" y="44514"/>
                    <a:pt x="23051" y="44514"/>
                  </a:cubicBezTo>
                  <a:cubicBezTo>
                    <a:pt x="30671" y="44514"/>
                    <a:pt x="35306" y="40577"/>
                    <a:pt x="35306" y="361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0BB8C0AF-3C16-965E-47E5-4DAE8AB12D43}"/>
                </a:ext>
              </a:extLst>
            </p:cNvPr>
            <p:cNvSpPr/>
            <p:nvPr/>
          </p:nvSpPr>
          <p:spPr>
            <a:xfrm>
              <a:off x="9790239" y="1649729"/>
              <a:ext cx="37591" cy="55308"/>
            </a:xfrm>
            <a:custGeom>
              <a:avLst/>
              <a:gdLst>
                <a:gd name="connsiteX0" fmla="*/ 37592 w 37591"/>
                <a:gd name="connsiteY0" fmla="*/ 1524 h 55308"/>
                <a:gd name="connsiteX1" fmla="*/ 33401 w 37591"/>
                <a:gd name="connsiteY1" fmla="*/ 16828 h 55308"/>
                <a:gd name="connsiteX2" fmla="*/ 27115 w 37591"/>
                <a:gd name="connsiteY2" fmla="*/ 14859 h 55308"/>
                <a:gd name="connsiteX3" fmla="*/ 15875 w 37591"/>
                <a:gd name="connsiteY3" fmla="*/ 28893 h 55308"/>
                <a:gd name="connsiteX4" fmla="*/ 15875 w 37591"/>
                <a:gd name="connsiteY4" fmla="*/ 55309 h 55308"/>
                <a:gd name="connsiteX5" fmla="*/ 0 w 37591"/>
                <a:gd name="connsiteY5" fmla="*/ 55309 h 55308"/>
                <a:gd name="connsiteX6" fmla="*/ 0 w 37591"/>
                <a:gd name="connsiteY6" fmla="*/ 635 h 55308"/>
                <a:gd name="connsiteX7" fmla="*/ 12382 w 37591"/>
                <a:gd name="connsiteY7" fmla="*/ 190 h 55308"/>
                <a:gd name="connsiteX8" fmla="*/ 14351 w 37591"/>
                <a:gd name="connsiteY8" fmla="*/ 12256 h 55308"/>
                <a:gd name="connsiteX9" fmla="*/ 14795 w 37591"/>
                <a:gd name="connsiteY9" fmla="*/ 12256 h 55308"/>
                <a:gd name="connsiteX10" fmla="*/ 29401 w 37591"/>
                <a:gd name="connsiteY10" fmla="*/ 0 h 55308"/>
                <a:gd name="connsiteX11" fmla="*/ 37529 w 37591"/>
                <a:gd name="connsiteY11" fmla="*/ 1651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91" h="55308">
                  <a:moveTo>
                    <a:pt x="37592" y="1524"/>
                  </a:moveTo>
                  <a:lnTo>
                    <a:pt x="33401" y="16828"/>
                  </a:lnTo>
                  <a:cubicBezTo>
                    <a:pt x="31559" y="15558"/>
                    <a:pt x="29591" y="14859"/>
                    <a:pt x="27115" y="14859"/>
                  </a:cubicBezTo>
                  <a:cubicBezTo>
                    <a:pt x="21082" y="14859"/>
                    <a:pt x="15875" y="19749"/>
                    <a:pt x="15875" y="28893"/>
                  </a:cubicBezTo>
                  <a:lnTo>
                    <a:pt x="15875" y="55309"/>
                  </a:lnTo>
                  <a:lnTo>
                    <a:pt x="0" y="55309"/>
                  </a:lnTo>
                  <a:lnTo>
                    <a:pt x="0" y="635"/>
                  </a:lnTo>
                  <a:lnTo>
                    <a:pt x="12382" y="190"/>
                  </a:lnTo>
                  <a:cubicBezTo>
                    <a:pt x="13526" y="3810"/>
                    <a:pt x="14351" y="9906"/>
                    <a:pt x="14351" y="12256"/>
                  </a:cubicBezTo>
                  <a:lnTo>
                    <a:pt x="14795" y="12256"/>
                  </a:lnTo>
                  <a:cubicBezTo>
                    <a:pt x="16891" y="5271"/>
                    <a:pt x="21145" y="0"/>
                    <a:pt x="29401" y="0"/>
                  </a:cubicBezTo>
                  <a:cubicBezTo>
                    <a:pt x="32512" y="0"/>
                    <a:pt x="35052" y="572"/>
                    <a:pt x="37529" y="165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1D6BAC6-3196-2F65-D5EC-F207D3EC1CAE}"/>
                </a:ext>
              </a:extLst>
            </p:cNvPr>
            <p:cNvSpPr/>
            <p:nvPr/>
          </p:nvSpPr>
          <p:spPr>
            <a:xfrm>
              <a:off x="9830307" y="1623123"/>
              <a:ext cx="57149" cy="82486"/>
            </a:xfrm>
            <a:custGeom>
              <a:avLst/>
              <a:gdLst>
                <a:gd name="connsiteX0" fmla="*/ 57150 w 57149"/>
                <a:gd name="connsiteY0" fmla="*/ 63 h 82486"/>
                <a:gd name="connsiteX1" fmla="*/ 57150 w 57149"/>
                <a:gd name="connsiteY1" fmla="*/ 81852 h 82486"/>
                <a:gd name="connsiteX2" fmla="*/ 44260 w 57149"/>
                <a:gd name="connsiteY2" fmla="*/ 82296 h 82486"/>
                <a:gd name="connsiteX3" fmla="*/ 42736 w 57149"/>
                <a:gd name="connsiteY3" fmla="*/ 71501 h 82486"/>
                <a:gd name="connsiteX4" fmla="*/ 42418 w 57149"/>
                <a:gd name="connsiteY4" fmla="*/ 71501 h 82486"/>
                <a:gd name="connsiteX5" fmla="*/ 24194 w 57149"/>
                <a:gd name="connsiteY5" fmla="*/ 82487 h 82486"/>
                <a:gd name="connsiteX6" fmla="*/ 0 w 57149"/>
                <a:gd name="connsiteY6" fmla="*/ 54674 h 82486"/>
                <a:gd name="connsiteX7" fmla="*/ 25019 w 57149"/>
                <a:gd name="connsiteY7" fmla="*/ 26416 h 82486"/>
                <a:gd name="connsiteX8" fmla="*/ 41211 w 57149"/>
                <a:gd name="connsiteY8" fmla="*/ 33846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2 w 57149"/>
                <a:gd name="connsiteY13" fmla="*/ 39815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5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3"/>
                  </a:moveTo>
                  <a:lnTo>
                    <a:pt x="57150" y="81852"/>
                  </a:lnTo>
                  <a:lnTo>
                    <a:pt x="44260" y="82296"/>
                  </a:lnTo>
                  <a:cubicBezTo>
                    <a:pt x="43435" y="78931"/>
                    <a:pt x="42673" y="73025"/>
                    <a:pt x="42736" y="71501"/>
                  </a:cubicBezTo>
                  <a:lnTo>
                    <a:pt x="42418" y="71501"/>
                  </a:lnTo>
                  <a:cubicBezTo>
                    <a:pt x="39434" y="77978"/>
                    <a:pt x="33592" y="82487"/>
                    <a:pt x="24194" y="82487"/>
                  </a:cubicBezTo>
                  <a:cubicBezTo>
                    <a:pt x="9335" y="82487"/>
                    <a:pt x="0" y="70803"/>
                    <a:pt x="0" y="54674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0"/>
                    <a:pt x="41211" y="33846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2"/>
                    <a:pt x="36767" y="39815"/>
                    <a:pt x="28322" y="39815"/>
                  </a:cubicBezTo>
                  <a:cubicBezTo>
                    <a:pt x="20892" y="39815"/>
                    <a:pt x="16129" y="45593"/>
                    <a:pt x="16129" y="54737"/>
                  </a:cubicBezTo>
                  <a:cubicBezTo>
                    <a:pt x="16129" y="63881"/>
                    <a:pt x="21019" y="69215"/>
                    <a:pt x="28639" y="69215"/>
                  </a:cubicBezTo>
                  <a:cubicBezTo>
                    <a:pt x="36259" y="69215"/>
                    <a:pt x="41275" y="62738"/>
                    <a:pt x="41275" y="5632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F65744E3-8D77-7AFA-29C3-2F72C894B43D}"/>
                </a:ext>
              </a:extLst>
            </p:cNvPr>
            <p:cNvSpPr/>
            <p:nvPr/>
          </p:nvSpPr>
          <p:spPr>
            <a:xfrm>
              <a:off x="9921049" y="1649602"/>
              <a:ext cx="57594" cy="56133"/>
            </a:xfrm>
            <a:custGeom>
              <a:avLst/>
              <a:gdLst>
                <a:gd name="connsiteX0" fmla="*/ 57594 w 57594"/>
                <a:gd name="connsiteY0" fmla="*/ 28067 h 56133"/>
                <a:gd name="connsiteX1" fmla="*/ 28829 w 57594"/>
                <a:gd name="connsiteY1" fmla="*/ 56134 h 56133"/>
                <a:gd name="connsiteX2" fmla="*/ 0 w 57594"/>
                <a:gd name="connsiteY2" fmla="*/ 28067 h 56133"/>
                <a:gd name="connsiteX3" fmla="*/ 28829 w 57594"/>
                <a:gd name="connsiteY3" fmla="*/ 0 h 56133"/>
                <a:gd name="connsiteX4" fmla="*/ 57594 w 57594"/>
                <a:gd name="connsiteY4" fmla="*/ 28067 h 56133"/>
                <a:gd name="connsiteX5" fmla="*/ 41466 w 57594"/>
                <a:gd name="connsiteY5" fmla="*/ 28067 h 56133"/>
                <a:gd name="connsiteX6" fmla="*/ 28829 w 57594"/>
                <a:gd name="connsiteY6" fmla="*/ 13017 h 56133"/>
                <a:gd name="connsiteX7" fmla="*/ 16066 w 57594"/>
                <a:gd name="connsiteY7" fmla="*/ 28067 h 56133"/>
                <a:gd name="connsiteX8" fmla="*/ 28829 w 57594"/>
                <a:gd name="connsiteY8" fmla="*/ 43117 h 56133"/>
                <a:gd name="connsiteX9" fmla="*/ 41466 w 57594"/>
                <a:gd name="connsiteY9" fmla="*/ 28067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94" h="56133">
                  <a:moveTo>
                    <a:pt x="57594" y="28067"/>
                  </a:moveTo>
                  <a:cubicBezTo>
                    <a:pt x="57594" y="44514"/>
                    <a:pt x="46101" y="56134"/>
                    <a:pt x="28829" y="56134"/>
                  </a:cubicBezTo>
                  <a:cubicBezTo>
                    <a:pt x="11557" y="56134"/>
                    <a:pt x="0" y="44577"/>
                    <a:pt x="0" y="28067"/>
                  </a:cubicBezTo>
                  <a:cubicBezTo>
                    <a:pt x="0" y="11557"/>
                    <a:pt x="11494" y="0"/>
                    <a:pt x="28829" y="0"/>
                  </a:cubicBezTo>
                  <a:cubicBezTo>
                    <a:pt x="46165" y="0"/>
                    <a:pt x="57594" y="11557"/>
                    <a:pt x="57594" y="28067"/>
                  </a:cubicBezTo>
                  <a:close/>
                  <a:moveTo>
                    <a:pt x="41466" y="28067"/>
                  </a:moveTo>
                  <a:cubicBezTo>
                    <a:pt x="41466" y="19240"/>
                    <a:pt x="36576" y="13017"/>
                    <a:pt x="28829" y="13017"/>
                  </a:cubicBezTo>
                  <a:cubicBezTo>
                    <a:pt x="21082" y="13017"/>
                    <a:pt x="16066" y="19304"/>
                    <a:pt x="16066" y="28067"/>
                  </a:cubicBezTo>
                  <a:cubicBezTo>
                    <a:pt x="16066" y="36830"/>
                    <a:pt x="20955" y="43117"/>
                    <a:pt x="28829" y="43117"/>
                  </a:cubicBezTo>
                  <a:cubicBezTo>
                    <a:pt x="36703" y="43117"/>
                    <a:pt x="41466" y="36957"/>
                    <a:pt x="41466" y="28067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CAD6B9A0-7ADF-EEDD-C644-95388FD296B1}"/>
                </a:ext>
              </a:extLst>
            </p:cNvPr>
            <p:cNvSpPr/>
            <p:nvPr/>
          </p:nvSpPr>
          <p:spPr>
            <a:xfrm>
              <a:off x="9981438" y="1650364"/>
              <a:ext cx="59435" cy="54673"/>
            </a:xfrm>
            <a:custGeom>
              <a:avLst/>
              <a:gdLst>
                <a:gd name="connsiteX0" fmla="*/ 59436 w 59435"/>
                <a:gd name="connsiteY0" fmla="*/ 0 h 54673"/>
                <a:gd name="connsiteX1" fmla="*/ 38671 w 59435"/>
                <a:gd name="connsiteY1" fmla="*/ 54674 h 54673"/>
                <a:gd name="connsiteX2" fmla="*/ 20955 w 59435"/>
                <a:gd name="connsiteY2" fmla="*/ 54674 h 54673"/>
                <a:gd name="connsiteX3" fmla="*/ 0 w 59435"/>
                <a:gd name="connsiteY3" fmla="*/ 0 h 54673"/>
                <a:gd name="connsiteX4" fmla="*/ 17018 w 59435"/>
                <a:gd name="connsiteY4" fmla="*/ 0 h 54673"/>
                <a:gd name="connsiteX5" fmla="*/ 28384 w 59435"/>
                <a:gd name="connsiteY5" fmla="*/ 32449 h 54673"/>
                <a:gd name="connsiteX6" fmla="*/ 30099 w 59435"/>
                <a:gd name="connsiteY6" fmla="*/ 39624 h 54673"/>
                <a:gd name="connsiteX7" fmla="*/ 30417 w 59435"/>
                <a:gd name="connsiteY7" fmla="*/ 39624 h 54673"/>
                <a:gd name="connsiteX8" fmla="*/ 32131 w 59435"/>
                <a:gd name="connsiteY8" fmla="*/ 32449 h 54673"/>
                <a:gd name="connsiteX9" fmla="*/ 43497 w 59435"/>
                <a:gd name="connsiteY9" fmla="*/ 0 h 54673"/>
                <a:gd name="connsiteX10" fmla="*/ 59372 w 59435"/>
                <a:gd name="connsiteY10" fmla="*/ 0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435" h="54673">
                  <a:moveTo>
                    <a:pt x="59436" y="0"/>
                  </a:moveTo>
                  <a:lnTo>
                    <a:pt x="38671" y="54674"/>
                  </a:lnTo>
                  <a:lnTo>
                    <a:pt x="20955" y="54674"/>
                  </a:lnTo>
                  <a:lnTo>
                    <a:pt x="0" y="0"/>
                  </a:lnTo>
                  <a:lnTo>
                    <a:pt x="17018" y="0"/>
                  </a:lnTo>
                  <a:lnTo>
                    <a:pt x="28384" y="32449"/>
                  </a:lnTo>
                  <a:cubicBezTo>
                    <a:pt x="29337" y="35370"/>
                    <a:pt x="29655" y="36767"/>
                    <a:pt x="30099" y="39624"/>
                  </a:cubicBezTo>
                  <a:lnTo>
                    <a:pt x="30417" y="39624"/>
                  </a:lnTo>
                  <a:cubicBezTo>
                    <a:pt x="30988" y="36513"/>
                    <a:pt x="31242" y="34989"/>
                    <a:pt x="32131" y="32449"/>
                  </a:cubicBezTo>
                  <a:lnTo>
                    <a:pt x="43497" y="0"/>
                  </a:lnTo>
                  <a:lnTo>
                    <a:pt x="59372" y="0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2B1D1DFF-2771-31CC-EBEC-406C12C05276}"/>
                </a:ext>
              </a:extLst>
            </p:cNvPr>
            <p:cNvSpPr/>
            <p:nvPr/>
          </p:nvSpPr>
          <p:spPr>
            <a:xfrm>
              <a:off x="10043794" y="1649602"/>
              <a:ext cx="53086" cy="56133"/>
            </a:xfrm>
            <a:custGeom>
              <a:avLst/>
              <a:gdLst>
                <a:gd name="connsiteX0" fmla="*/ 45403 w 53086"/>
                <a:gd name="connsiteY0" fmla="*/ 37846 h 56133"/>
                <a:gd name="connsiteX1" fmla="*/ 52960 w 53086"/>
                <a:gd name="connsiteY1" fmla="*/ 46545 h 56133"/>
                <a:gd name="connsiteX2" fmla="*/ 29464 w 53086"/>
                <a:gd name="connsiteY2" fmla="*/ 56134 h 56133"/>
                <a:gd name="connsiteX3" fmla="*/ 0 w 53086"/>
                <a:gd name="connsiteY3" fmla="*/ 28067 h 56133"/>
                <a:gd name="connsiteX4" fmla="*/ 27940 w 53086"/>
                <a:gd name="connsiteY4" fmla="*/ 0 h 56133"/>
                <a:gd name="connsiteX5" fmla="*/ 53087 w 53086"/>
                <a:gd name="connsiteY5" fmla="*/ 25845 h 56133"/>
                <a:gd name="connsiteX6" fmla="*/ 52642 w 53086"/>
                <a:gd name="connsiteY6" fmla="*/ 31623 h 56133"/>
                <a:gd name="connsiteX7" fmla="*/ 15811 w 53086"/>
                <a:gd name="connsiteY7" fmla="*/ 31623 h 56133"/>
                <a:gd name="connsiteX8" fmla="*/ 31369 w 53086"/>
                <a:gd name="connsiteY8" fmla="*/ 44005 h 56133"/>
                <a:gd name="connsiteX9" fmla="*/ 45530 w 53086"/>
                <a:gd name="connsiteY9" fmla="*/ 37719 h 56133"/>
                <a:gd name="connsiteX10" fmla="*/ 15749 w 53086"/>
                <a:gd name="connsiteY10" fmla="*/ 23495 h 56133"/>
                <a:gd name="connsiteX11" fmla="*/ 38545 w 53086"/>
                <a:gd name="connsiteY11" fmla="*/ 23495 h 56133"/>
                <a:gd name="connsiteX12" fmla="*/ 27877 w 53086"/>
                <a:gd name="connsiteY12" fmla="*/ 12129 h 56133"/>
                <a:gd name="connsiteX13" fmla="*/ 15685 w 53086"/>
                <a:gd name="connsiteY13" fmla="*/ 23495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086" h="56133">
                  <a:moveTo>
                    <a:pt x="45403" y="37846"/>
                  </a:moveTo>
                  <a:lnTo>
                    <a:pt x="52960" y="46545"/>
                  </a:lnTo>
                  <a:cubicBezTo>
                    <a:pt x="49276" y="51435"/>
                    <a:pt x="41275" y="56134"/>
                    <a:pt x="29464" y="56134"/>
                  </a:cubicBezTo>
                  <a:cubicBezTo>
                    <a:pt x="11049" y="56134"/>
                    <a:pt x="0" y="44577"/>
                    <a:pt x="0" y="28067"/>
                  </a:cubicBezTo>
                  <a:cubicBezTo>
                    <a:pt x="0" y="11557"/>
                    <a:pt x="10986" y="0"/>
                    <a:pt x="27940" y="0"/>
                  </a:cubicBezTo>
                  <a:cubicBezTo>
                    <a:pt x="43942" y="0"/>
                    <a:pt x="53087" y="10922"/>
                    <a:pt x="53087" y="25845"/>
                  </a:cubicBezTo>
                  <a:cubicBezTo>
                    <a:pt x="53087" y="29337"/>
                    <a:pt x="52642" y="31623"/>
                    <a:pt x="52642" y="31623"/>
                  </a:cubicBezTo>
                  <a:lnTo>
                    <a:pt x="15811" y="31623"/>
                  </a:lnTo>
                  <a:cubicBezTo>
                    <a:pt x="17209" y="38926"/>
                    <a:pt x="22289" y="44005"/>
                    <a:pt x="31369" y="44005"/>
                  </a:cubicBezTo>
                  <a:cubicBezTo>
                    <a:pt x="39116" y="44005"/>
                    <a:pt x="43180" y="40323"/>
                    <a:pt x="45530" y="37719"/>
                  </a:cubicBezTo>
                  <a:close/>
                  <a:moveTo>
                    <a:pt x="15749" y="23495"/>
                  </a:moveTo>
                  <a:lnTo>
                    <a:pt x="38545" y="23495"/>
                  </a:lnTo>
                  <a:cubicBezTo>
                    <a:pt x="38418" y="17018"/>
                    <a:pt x="34481" y="12129"/>
                    <a:pt x="27877" y="12129"/>
                  </a:cubicBezTo>
                  <a:cubicBezTo>
                    <a:pt x="21590" y="12129"/>
                    <a:pt x="16891" y="16192"/>
                    <a:pt x="15685" y="234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F18CDBB5-CDF5-9952-74AA-639653E619DB}"/>
                </a:ext>
              </a:extLst>
            </p:cNvPr>
            <p:cNvSpPr/>
            <p:nvPr/>
          </p:nvSpPr>
          <p:spPr>
            <a:xfrm>
              <a:off x="10107168" y="1649729"/>
              <a:ext cx="37591" cy="55308"/>
            </a:xfrm>
            <a:custGeom>
              <a:avLst/>
              <a:gdLst>
                <a:gd name="connsiteX0" fmla="*/ 37592 w 37591"/>
                <a:gd name="connsiteY0" fmla="*/ 1524 h 55308"/>
                <a:gd name="connsiteX1" fmla="*/ 33400 w 37591"/>
                <a:gd name="connsiteY1" fmla="*/ 16828 h 55308"/>
                <a:gd name="connsiteX2" fmla="*/ 27114 w 37591"/>
                <a:gd name="connsiteY2" fmla="*/ 14859 h 55308"/>
                <a:gd name="connsiteX3" fmla="*/ 15875 w 37591"/>
                <a:gd name="connsiteY3" fmla="*/ 28893 h 55308"/>
                <a:gd name="connsiteX4" fmla="*/ 15875 w 37591"/>
                <a:gd name="connsiteY4" fmla="*/ 55309 h 55308"/>
                <a:gd name="connsiteX5" fmla="*/ 0 w 37591"/>
                <a:gd name="connsiteY5" fmla="*/ 55309 h 55308"/>
                <a:gd name="connsiteX6" fmla="*/ 0 w 37591"/>
                <a:gd name="connsiteY6" fmla="*/ 635 h 55308"/>
                <a:gd name="connsiteX7" fmla="*/ 12382 w 37591"/>
                <a:gd name="connsiteY7" fmla="*/ 190 h 55308"/>
                <a:gd name="connsiteX8" fmla="*/ 14350 w 37591"/>
                <a:gd name="connsiteY8" fmla="*/ 12256 h 55308"/>
                <a:gd name="connsiteX9" fmla="*/ 14795 w 37591"/>
                <a:gd name="connsiteY9" fmla="*/ 12256 h 55308"/>
                <a:gd name="connsiteX10" fmla="*/ 29401 w 37591"/>
                <a:gd name="connsiteY10" fmla="*/ 0 h 55308"/>
                <a:gd name="connsiteX11" fmla="*/ 37528 w 37591"/>
                <a:gd name="connsiteY11" fmla="*/ 1651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91" h="55308">
                  <a:moveTo>
                    <a:pt x="37592" y="1524"/>
                  </a:moveTo>
                  <a:lnTo>
                    <a:pt x="33400" y="16828"/>
                  </a:lnTo>
                  <a:cubicBezTo>
                    <a:pt x="31559" y="15558"/>
                    <a:pt x="29590" y="14859"/>
                    <a:pt x="27114" y="14859"/>
                  </a:cubicBezTo>
                  <a:cubicBezTo>
                    <a:pt x="21082" y="14859"/>
                    <a:pt x="15875" y="19749"/>
                    <a:pt x="15875" y="28893"/>
                  </a:cubicBezTo>
                  <a:lnTo>
                    <a:pt x="15875" y="55309"/>
                  </a:lnTo>
                  <a:lnTo>
                    <a:pt x="0" y="55309"/>
                  </a:lnTo>
                  <a:lnTo>
                    <a:pt x="0" y="635"/>
                  </a:lnTo>
                  <a:lnTo>
                    <a:pt x="12382" y="190"/>
                  </a:lnTo>
                  <a:cubicBezTo>
                    <a:pt x="13526" y="3810"/>
                    <a:pt x="14350" y="9906"/>
                    <a:pt x="14350" y="12256"/>
                  </a:cubicBezTo>
                  <a:lnTo>
                    <a:pt x="14795" y="12256"/>
                  </a:lnTo>
                  <a:cubicBezTo>
                    <a:pt x="16890" y="5271"/>
                    <a:pt x="21145" y="0"/>
                    <a:pt x="29401" y="0"/>
                  </a:cubicBezTo>
                  <a:cubicBezTo>
                    <a:pt x="32512" y="0"/>
                    <a:pt x="35051" y="572"/>
                    <a:pt x="37528" y="165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BEF0103C-F8BA-EBA0-729E-7872257E6BAE}"/>
                </a:ext>
              </a:extLst>
            </p:cNvPr>
            <p:cNvSpPr/>
            <p:nvPr/>
          </p:nvSpPr>
          <p:spPr>
            <a:xfrm>
              <a:off x="10167810" y="1628520"/>
              <a:ext cx="35433" cy="76454"/>
            </a:xfrm>
            <a:custGeom>
              <a:avLst/>
              <a:gdLst>
                <a:gd name="connsiteX0" fmla="*/ 19495 w 35433"/>
                <a:gd name="connsiteY0" fmla="*/ 16701 h 76454"/>
                <a:gd name="connsiteX1" fmla="*/ 0 w 35433"/>
                <a:gd name="connsiteY1" fmla="*/ 21781 h 76454"/>
                <a:gd name="connsiteX2" fmla="*/ 0 w 35433"/>
                <a:gd name="connsiteY2" fmla="*/ 6921 h 76454"/>
                <a:gd name="connsiteX3" fmla="*/ 32893 w 35433"/>
                <a:gd name="connsiteY3" fmla="*/ 0 h 76454"/>
                <a:gd name="connsiteX4" fmla="*/ 35433 w 35433"/>
                <a:gd name="connsiteY4" fmla="*/ 0 h 76454"/>
                <a:gd name="connsiteX5" fmla="*/ 35433 w 35433"/>
                <a:gd name="connsiteY5" fmla="*/ 76454 h 76454"/>
                <a:gd name="connsiteX6" fmla="*/ 19431 w 35433"/>
                <a:gd name="connsiteY6" fmla="*/ 76454 h 76454"/>
                <a:gd name="connsiteX7" fmla="*/ 19431 w 35433"/>
                <a:gd name="connsiteY7" fmla="*/ 16637 h 7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3" h="76454">
                  <a:moveTo>
                    <a:pt x="19495" y="16701"/>
                  </a:moveTo>
                  <a:lnTo>
                    <a:pt x="0" y="21781"/>
                  </a:lnTo>
                  <a:lnTo>
                    <a:pt x="0" y="6921"/>
                  </a:lnTo>
                  <a:lnTo>
                    <a:pt x="32893" y="0"/>
                  </a:lnTo>
                  <a:lnTo>
                    <a:pt x="35433" y="0"/>
                  </a:lnTo>
                  <a:lnTo>
                    <a:pt x="35433" y="76454"/>
                  </a:lnTo>
                  <a:lnTo>
                    <a:pt x="19431" y="76454"/>
                  </a:lnTo>
                  <a:lnTo>
                    <a:pt x="19431" y="166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6CB3B75F-F017-8F20-2845-40C740899B95}"/>
                </a:ext>
              </a:extLst>
            </p:cNvPr>
            <p:cNvSpPr/>
            <p:nvPr/>
          </p:nvSpPr>
          <p:spPr>
            <a:xfrm>
              <a:off x="10215626" y="1627758"/>
              <a:ext cx="61341" cy="78105"/>
            </a:xfrm>
            <a:custGeom>
              <a:avLst/>
              <a:gdLst>
                <a:gd name="connsiteX0" fmla="*/ 61341 w 61341"/>
                <a:gd name="connsiteY0" fmla="*/ 55372 h 78105"/>
                <a:gd name="connsiteX1" fmla="*/ 30734 w 61341"/>
                <a:gd name="connsiteY1" fmla="*/ 78105 h 78105"/>
                <a:gd name="connsiteX2" fmla="*/ 0 w 61341"/>
                <a:gd name="connsiteY2" fmla="*/ 55372 h 78105"/>
                <a:gd name="connsiteX3" fmla="*/ 12509 w 61341"/>
                <a:gd name="connsiteY3" fmla="*/ 37148 h 78105"/>
                <a:gd name="connsiteX4" fmla="*/ 12509 w 61341"/>
                <a:gd name="connsiteY4" fmla="*/ 36830 h 78105"/>
                <a:gd name="connsiteX5" fmla="*/ 3493 w 61341"/>
                <a:gd name="connsiteY5" fmla="*/ 21527 h 78105"/>
                <a:gd name="connsiteX6" fmla="*/ 30734 w 61341"/>
                <a:gd name="connsiteY6" fmla="*/ 0 h 78105"/>
                <a:gd name="connsiteX7" fmla="*/ 57976 w 61341"/>
                <a:gd name="connsiteY7" fmla="*/ 21527 h 78105"/>
                <a:gd name="connsiteX8" fmla="*/ 48831 w 61341"/>
                <a:gd name="connsiteY8" fmla="*/ 36830 h 78105"/>
                <a:gd name="connsiteX9" fmla="*/ 48831 w 61341"/>
                <a:gd name="connsiteY9" fmla="*/ 37148 h 78105"/>
                <a:gd name="connsiteX10" fmla="*/ 61341 w 61341"/>
                <a:gd name="connsiteY10" fmla="*/ 55372 h 78105"/>
                <a:gd name="connsiteX11" fmla="*/ 45593 w 61341"/>
                <a:gd name="connsiteY11" fmla="*/ 53975 h 78105"/>
                <a:gd name="connsiteX12" fmla="*/ 30734 w 61341"/>
                <a:gd name="connsiteY12" fmla="*/ 43434 h 78105"/>
                <a:gd name="connsiteX13" fmla="*/ 15811 w 61341"/>
                <a:gd name="connsiteY13" fmla="*/ 53975 h 78105"/>
                <a:gd name="connsiteX14" fmla="*/ 30734 w 61341"/>
                <a:gd name="connsiteY14" fmla="*/ 65214 h 78105"/>
                <a:gd name="connsiteX15" fmla="*/ 45593 w 61341"/>
                <a:gd name="connsiteY15" fmla="*/ 53975 h 78105"/>
                <a:gd name="connsiteX16" fmla="*/ 19304 w 61341"/>
                <a:gd name="connsiteY16" fmla="*/ 21527 h 78105"/>
                <a:gd name="connsiteX17" fmla="*/ 30797 w 61341"/>
                <a:gd name="connsiteY17" fmla="*/ 31052 h 78105"/>
                <a:gd name="connsiteX18" fmla="*/ 42164 w 61341"/>
                <a:gd name="connsiteY18" fmla="*/ 21527 h 78105"/>
                <a:gd name="connsiteX19" fmla="*/ 30797 w 61341"/>
                <a:gd name="connsiteY19" fmla="*/ 12002 h 78105"/>
                <a:gd name="connsiteX20" fmla="*/ 19304 w 61341"/>
                <a:gd name="connsiteY20" fmla="*/ 21527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341" h="78105">
                  <a:moveTo>
                    <a:pt x="61341" y="55372"/>
                  </a:moveTo>
                  <a:cubicBezTo>
                    <a:pt x="61341" y="68961"/>
                    <a:pt x="49276" y="78105"/>
                    <a:pt x="30734" y="78105"/>
                  </a:cubicBezTo>
                  <a:cubicBezTo>
                    <a:pt x="12192" y="78105"/>
                    <a:pt x="0" y="68961"/>
                    <a:pt x="0" y="55372"/>
                  </a:cubicBezTo>
                  <a:cubicBezTo>
                    <a:pt x="0" y="46418"/>
                    <a:pt x="5207" y="40196"/>
                    <a:pt x="12509" y="37148"/>
                  </a:cubicBezTo>
                  <a:lnTo>
                    <a:pt x="12509" y="36830"/>
                  </a:lnTo>
                  <a:cubicBezTo>
                    <a:pt x="7303" y="34417"/>
                    <a:pt x="3493" y="28829"/>
                    <a:pt x="3493" y="21527"/>
                  </a:cubicBezTo>
                  <a:cubicBezTo>
                    <a:pt x="3493" y="8573"/>
                    <a:pt x="14415" y="0"/>
                    <a:pt x="30734" y="0"/>
                  </a:cubicBezTo>
                  <a:cubicBezTo>
                    <a:pt x="47054" y="0"/>
                    <a:pt x="57976" y="8573"/>
                    <a:pt x="57976" y="21527"/>
                  </a:cubicBezTo>
                  <a:cubicBezTo>
                    <a:pt x="57976" y="28829"/>
                    <a:pt x="54039" y="34417"/>
                    <a:pt x="48831" y="36830"/>
                  </a:cubicBezTo>
                  <a:lnTo>
                    <a:pt x="48831" y="37148"/>
                  </a:lnTo>
                  <a:cubicBezTo>
                    <a:pt x="56134" y="40132"/>
                    <a:pt x="61341" y="46418"/>
                    <a:pt x="61341" y="55372"/>
                  </a:cubicBezTo>
                  <a:close/>
                  <a:moveTo>
                    <a:pt x="45593" y="53975"/>
                  </a:moveTo>
                  <a:cubicBezTo>
                    <a:pt x="45593" y="47625"/>
                    <a:pt x="39687" y="43434"/>
                    <a:pt x="30734" y="43434"/>
                  </a:cubicBezTo>
                  <a:cubicBezTo>
                    <a:pt x="21780" y="43434"/>
                    <a:pt x="15811" y="47625"/>
                    <a:pt x="15811" y="53975"/>
                  </a:cubicBezTo>
                  <a:cubicBezTo>
                    <a:pt x="15811" y="60706"/>
                    <a:pt x="21717" y="65214"/>
                    <a:pt x="30734" y="65214"/>
                  </a:cubicBezTo>
                  <a:cubicBezTo>
                    <a:pt x="39751" y="65214"/>
                    <a:pt x="45593" y="60706"/>
                    <a:pt x="45593" y="53975"/>
                  </a:cubicBezTo>
                  <a:close/>
                  <a:moveTo>
                    <a:pt x="19304" y="21527"/>
                  </a:moveTo>
                  <a:cubicBezTo>
                    <a:pt x="19304" y="26861"/>
                    <a:pt x="23812" y="31052"/>
                    <a:pt x="30797" y="31052"/>
                  </a:cubicBezTo>
                  <a:cubicBezTo>
                    <a:pt x="37782" y="31052"/>
                    <a:pt x="42164" y="26861"/>
                    <a:pt x="42164" y="21527"/>
                  </a:cubicBezTo>
                  <a:cubicBezTo>
                    <a:pt x="42164" y="15621"/>
                    <a:pt x="37655" y="12002"/>
                    <a:pt x="30797" y="12002"/>
                  </a:cubicBezTo>
                  <a:cubicBezTo>
                    <a:pt x="23940" y="12002"/>
                    <a:pt x="19304" y="15621"/>
                    <a:pt x="19304" y="21527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08E414ED-6B22-1C8C-A8C2-E3DED5AE3C73}"/>
                </a:ext>
              </a:extLst>
            </p:cNvPr>
            <p:cNvSpPr/>
            <p:nvPr/>
          </p:nvSpPr>
          <p:spPr>
            <a:xfrm>
              <a:off x="10287762" y="1649666"/>
              <a:ext cx="88519" cy="55372"/>
            </a:xfrm>
            <a:custGeom>
              <a:avLst/>
              <a:gdLst>
                <a:gd name="connsiteX0" fmla="*/ 88519 w 88519"/>
                <a:gd name="connsiteY0" fmla="*/ 21907 h 55372"/>
                <a:gd name="connsiteX1" fmla="*/ 88519 w 88519"/>
                <a:gd name="connsiteY1" fmla="*/ 55372 h 55372"/>
                <a:gd name="connsiteX2" fmla="*/ 72644 w 88519"/>
                <a:gd name="connsiteY2" fmla="*/ 55372 h 55372"/>
                <a:gd name="connsiteX3" fmla="*/ 72644 w 88519"/>
                <a:gd name="connsiteY3" fmla="*/ 24638 h 55372"/>
                <a:gd name="connsiteX4" fmla="*/ 63119 w 88519"/>
                <a:gd name="connsiteY4" fmla="*/ 13716 h 55372"/>
                <a:gd name="connsiteX5" fmla="*/ 52133 w 88519"/>
                <a:gd name="connsiteY5" fmla="*/ 27051 h 55372"/>
                <a:gd name="connsiteX6" fmla="*/ 52133 w 88519"/>
                <a:gd name="connsiteY6" fmla="*/ 55308 h 55372"/>
                <a:gd name="connsiteX7" fmla="*/ 36258 w 88519"/>
                <a:gd name="connsiteY7" fmla="*/ 55308 h 55372"/>
                <a:gd name="connsiteX8" fmla="*/ 36258 w 88519"/>
                <a:gd name="connsiteY8" fmla="*/ 24574 h 55372"/>
                <a:gd name="connsiteX9" fmla="*/ 26733 w 88519"/>
                <a:gd name="connsiteY9" fmla="*/ 13652 h 55372"/>
                <a:gd name="connsiteX10" fmla="*/ 15875 w 88519"/>
                <a:gd name="connsiteY10" fmla="*/ 26988 h 55372"/>
                <a:gd name="connsiteX11" fmla="*/ 15875 w 88519"/>
                <a:gd name="connsiteY11" fmla="*/ 55245 h 55372"/>
                <a:gd name="connsiteX12" fmla="*/ 0 w 88519"/>
                <a:gd name="connsiteY12" fmla="*/ 55245 h 55372"/>
                <a:gd name="connsiteX13" fmla="*/ 0 w 88519"/>
                <a:gd name="connsiteY13" fmla="*/ 571 h 55372"/>
                <a:gd name="connsiteX14" fmla="*/ 12382 w 88519"/>
                <a:gd name="connsiteY14" fmla="*/ 127 h 55372"/>
                <a:gd name="connsiteX15" fmla="*/ 14351 w 88519"/>
                <a:gd name="connsiteY15" fmla="*/ 11620 h 55372"/>
                <a:gd name="connsiteX16" fmla="*/ 14669 w 88519"/>
                <a:gd name="connsiteY16" fmla="*/ 11620 h 55372"/>
                <a:gd name="connsiteX17" fmla="*/ 31814 w 88519"/>
                <a:gd name="connsiteY17" fmla="*/ 0 h 55372"/>
                <a:gd name="connsiteX18" fmla="*/ 50609 w 88519"/>
                <a:gd name="connsiteY18" fmla="*/ 12382 h 55372"/>
                <a:gd name="connsiteX19" fmla="*/ 68199 w 88519"/>
                <a:gd name="connsiteY19" fmla="*/ 0 h 55372"/>
                <a:gd name="connsiteX20" fmla="*/ 88456 w 88519"/>
                <a:gd name="connsiteY20" fmla="*/ 21780 h 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519" h="55372">
                  <a:moveTo>
                    <a:pt x="88519" y="21907"/>
                  </a:moveTo>
                  <a:lnTo>
                    <a:pt x="88519" y="55372"/>
                  </a:lnTo>
                  <a:lnTo>
                    <a:pt x="72644" y="55372"/>
                  </a:lnTo>
                  <a:lnTo>
                    <a:pt x="72644" y="24638"/>
                  </a:lnTo>
                  <a:cubicBezTo>
                    <a:pt x="72644" y="18034"/>
                    <a:pt x="69532" y="13716"/>
                    <a:pt x="63119" y="13716"/>
                  </a:cubicBezTo>
                  <a:cubicBezTo>
                    <a:pt x="55245" y="13716"/>
                    <a:pt x="52133" y="20764"/>
                    <a:pt x="52133" y="27051"/>
                  </a:cubicBezTo>
                  <a:lnTo>
                    <a:pt x="52133" y="55308"/>
                  </a:lnTo>
                  <a:lnTo>
                    <a:pt x="36258" y="55308"/>
                  </a:lnTo>
                  <a:lnTo>
                    <a:pt x="36258" y="24574"/>
                  </a:lnTo>
                  <a:cubicBezTo>
                    <a:pt x="36258" y="17970"/>
                    <a:pt x="33147" y="13652"/>
                    <a:pt x="26733" y="13652"/>
                  </a:cubicBezTo>
                  <a:cubicBezTo>
                    <a:pt x="18986" y="13652"/>
                    <a:pt x="15875" y="20701"/>
                    <a:pt x="15875" y="26988"/>
                  </a:cubicBezTo>
                  <a:lnTo>
                    <a:pt x="15875" y="55245"/>
                  </a:lnTo>
                  <a:lnTo>
                    <a:pt x="0" y="55245"/>
                  </a:lnTo>
                  <a:lnTo>
                    <a:pt x="0" y="571"/>
                  </a:lnTo>
                  <a:lnTo>
                    <a:pt x="12382" y="127"/>
                  </a:lnTo>
                  <a:cubicBezTo>
                    <a:pt x="13526" y="3365"/>
                    <a:pt x="14351" y="9271"/>
                    <a:pt x="14351" y="11620"/>
                  </a:cubicBezTo>
                  <a:lnTo>
                    <a:pt x="14669" y="11620"/>
                  </a:lnTo>
                  <a:cubicBezTo>
                    <a:pt x="17208" y="5143"/>
                    <a:pt x="22416" y="0"/>
                    <a:pt x="31814" y="0"/>
                  </a:cubicBezTo>
                  <a:cubicBezTo>
                    <a:pt x="41211" y="0"/>
                    <a:pt x="47816" y="4953"/>
                    <a:pt x="50609" y="12382"/>
                  </a:cubicBezTo>
                  <a:cubicBezTo>
                    <a:pt x="53022" y="5461"/>
                    <a:pt x="58357" y="0"/>
                    <a:pt x="68199" y="0"/>
                  </a:cubicBezTo>
                  <a:cubicBezTo>
                    <a:pt x="81534" y="0"/>
                    <a:pt x="88456" y="9271"/>
                    <a:pt x="88456" y="21780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3921AF56-A17E-44F7-A3AE-624F754C1ED2}"/>
                </a:ext>
              </a:extLst>
            </p:cNvPr>
            <p:cNvSpPr/>
            <p:nvPr/>
          </p:nvSpPr>
          <p:spPr>
            <a:xfrm>
              <a:off x="9168447" y="1586357"/>
              <a:ext cx="160908" cy="160908"/>
            </a:xfrm>
            <a:custGeom>
              <a:avLst/>
              <a:gdLst>
                <a:gd name="connsiteX0" fmla="*/ 0 w 160908"/>
                <a:gd name="connsiteY0" fmla="*/ 0 h 160908"/>
                <a:gd name="connsiteX1" fmla="*/ 160909 w 160908"/>
                <a:gd name="connsiteY1" fmla="*/ 0 h 160908"/>
                <a:gd name="connsiteX2" fmla="*/ 160909 w 160908"/>
                <a:gd name="connsiteY2" fmla="*/ 160909 h 160908"/>
                <a:gd name="connsiteX3" fmla="*/ 0 w 160908"/>
                <a:gd name="connsiteY3" fmla="*/ 160909 h 1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08" h="160908">
                  <a:moveTo>
                    <a:pt x="0" y="0"/>
                  </a:moveTo>
                  <a:lnTo>
                    <a:pt x="160909" y="0"/>
                  </a:lnTo>
                  <a:lnTo>
                    <a:pt x="160909" y="160909"/>
                  </a:lnTo>
                  <a:lnTo>
                    <a:pt x="0" y="160909"/>
                  </a:lnTo>
                  <a:close/>
                </a:path>
              </a:pathLst>
            </a:custGeom>
            <a:solidFill>
              <a:srgbClr val="ED1C2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956A4D65-E1E4-578C-2C4B-21B0DFAC3271}"/>
                </a:ext>
              </a:extLst>
            </p:cNvPr>
            <p:cNvSpPr/>
            <p:nvPr/>
          </p:nvSpPr>
          <p:spPr>
            <a:xfrm>
              <a:off x="9414193" y="1869185"/>
              <a:ext cx="67817" cy="78105"/>
            </a:xfrm>
            <a:custGeom>
              <a:avLst/>
              <a:gdLst>
                <a:gd name="connsiteX0" fmla="*/ 67246 w 67817"/>
                <a:gd name="connsiteY0" fmla="*/ 28448 h 78105"/>
                <a:gd name="connsiteX1" fmla="*/ 52070 w 67817"/>
                <a:gd name="connsiteY1" fmla="*/ 30798 h 78105"/>
                <a:gd name="connsiteX2" fmla="*/ 36322 w 67817"/>
                <a:gd name="connsiteY2" fmla="*/ 14224 h 78105"/>
                <a:gd name="connsiteX3" fmla="*/ 16637 w 67817"/>
                <a:gd name="connsiteY3" fmla="*/ 39053 h 78105"/>
                <a:gd name="connsiteX4" fmla="*/ 38544 w 67817"/>
                <a:gd name="connsiteY4" fmla="*/ 63881 h 78105"/>
                <a:gd name="connsiteX5" fmla="*/ 58102 w 67817"/>
                <a:gd name="connsiteY5" fmla="*/ 52959 h 78105"/>
                <a:gd name="connsiteX6" fmla="*/ 67818 w 67817"/>
                <a:gd name="connsiteY6" fmla="*/ 63183 h 78105"/>
                <a:gd name="connsiteX7" fmla="*/ 38036 w 67817"/>
                <a:gd name="connsiteY7" fmla="*/ 78105 h 78105"/>
                <a:gd name="connsiteX8" fmla="*/ 0 w 67817"/>
                <a:gd name="connsiteY8" fmla="*/ 39053 h 78105"/>
                <a:gd name="connsiteX9" fmla="*/ 36068 w 67817"/>
                <a:gd name="connsiteY9" fmla="*/ 0 h 78105"/>
                <a:gd name="connsiteX10" fmla="*/ 67246 w 67817"/>
                <a:gd name="connsiteY10" fmla="*/ 28512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17" h="78105">
                  <a:moveTo>
                    <a:pt x="67246" y="28448"/>
                  </a:moveTo>
                  <a:lnTo>
                    <a:pt x="52070" y="30798"/>
                  </a:lnTo>
                  <a:cubicBezTo>
                    <a:pt x="52070" y="23749"/>
                    <a:pt x="47751" y="14224"/>
                    <a:pt x="36322" y="14224"/>
                  </a:cubicBezTo>
                  <a:cubicBezTo>
                    <a:pt x="24892" y="14224"/>
                    <a:pt x="16637" y="23495"/>
                    <a:pt x="16637" y="39053"/>
                  </a:cubicBezTo>
                  <a:cubicBezTo>
                    <a:pt x="16637" y="56642"/>
                    <a:pt x="27177" y="63881"/>
                    <a:pt x="38544" y="63881"/>
                  </a:cubicBezTo>
                  <a:cubicBezTo>
                    <a:pt x="48387" y="63881"/>
                    <a:pt x="54990" y="57404"/>
                    <a:pt x="58102" y="52959"/>
                  </a:cubicBezTo>
                  <a:lnTo>
                    <a:pt x="67818" y="63183"/>
                  </a:lnTo>
                  <a:cubicBezTo>
                    <a:pt x="64452" y="68072"/>
                    <a:pt x="55054" y="78105"/>
                    <a:pt x="38036" y="78105"/>
                  </a:cubicBezTo>
                  <a:cubicBezTo>
                    <a:pt x="15303" y="78105"/>
                    <a:pt x="0" y="63246"/>
                    <a:pt x="0" y="39053"/>
                  </a:cubicBezTo>
                  <a:cubicBezTo>
                    <a:pt x="0" y="14859"/>
                    <a:pt x="15049" y="0"/>
                    <a:pt x="36068" y="0"/>
                  </a:cubicBezTo>
                  <a:cubicBezTo>
                    <a:pt x="58991" y="0"/>
                    <a:pt x="67246" y="16193"/>
                    <a:pt x="67246" y="28512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EE43FFE8-3DE7-4F6A-132A-7B9AEF41701B}"/>
                </a:ext>
              </a:extLst>
            </p:cNvPr>
            <p:cNvSpPr/>
            <p:nvPr/>
          </p:nvSpPr>
          <p:spPr>
            <a:xfrm>
              <a:off x="9491472" y="1864550"/>
              <a:ext cx="15874" cy="81788"/>
            </a:xfrm>
            <a:custGeom>
              <a:avLst/>
              <a:gdLst>
                <a:gd name="connsiteX0" fmla="*/ 0 w 15874"/>
                <a:gd name="connsiteY0" fmla="*/ 0 h 81788"/>
                <a:gd name="connsiteX1" fmla="*/ 15875 w 15874"/>
                <a:gd name="connsiteY1" fmla="*/ 0 h 81788"/>
                <a:gd name="connsiteX2" fmla="*/ 15875 w 15874"/>
                <a:gd name="connsiteY2" fmla="*/ 81788 h 81788"/>
                <a:gd name="connsiteX3" fmla="*/ 0 w 15874"/>
                <a:gd name="connsiteY3" fmla="*/ 81788 h 81788"/>
                <a:gd name="connsiteX4" fmla="*/ 0 w 15874"/>
                <a:gd name="connsiteY4" fmla="*/ 0 h 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74" h="81788">
                  <a:moveTo>
                    <a:pt x="0" y="0"/>
                  </a:moveTo>
                  <a:lnTo>
                    <a:pt x="15875" y="0"/>
                  </a:lnTo>
                  <a:lnTo>
                    <a:pt x="15875" y="81788"/>
                  </a:lnTo>
                  <a:lnTo>
                    <a:pt x="0" y="81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71C526D6-5F30-F741-D006-532B4A9BC1F0}"/>
                </a:ext>
              </a:extLst>
            </p:cNvPr>
            <p:cNvSpPr/>
            <p:nvPr/>
          </p:nvSpPr>
          <p:spPr>
            <a:xfrm>
              <a:off x="9517570" y="1890902"/>
              <a:ext cx="56515" cy="56133"/>
            </a:xfrm>
            <a:custGeom>
              <a:avLst/>
              <a:gdLst>
                <a:gd name="connsiteX0" fmla="*/ 56515 w 56515"/>
                <a:gd name="connsiteY0" fmla="*/ 55118 h 56133"/>
                <a:gd name="connsiteX1" fmla="*/ 48768 w 56515"/>
                <a:gd name="connsiteY1" fmla="*/ 56134 h 56133"/>
                <a:gd name="connsiteX2" fmla="*/ 36132 w 56515"/>
                <a:gd name="connsiteY2" fmla="*/ 47435 h 56133"/>
                <a:gd name="connsiteX3" fmla="*/ 18542 w 56515"/>
                <a:gd name="connsiteY3" fmla="*/ 56134 h 56133"/>
                <a:gd name="connsiteX4" fmla="*/ 0 w 56515"/>
                <a:gd name="connsiteY4" fmla="*/ 41085 h 56133"/>
                <a:gd name="connsiteX5" fmla="*/ 34672 w 56515"/>
                <a:gd name="connsiteY5" fmla="*/ 23686 h 56133"/>
                <a:gd name="connsiteX6" fmla="*/ 35370 w 56515"/>
                <a:gd name="connsiteY6" fmla="*/ 23686 h 56133"/>
                <a:gd name="connsiteX7" fmla="*/ 35370 w 56515"/>
                <a:gd name="connsiteY7" fmla="*/ 21273 h 56133"/>
                <a:gd name="connsiteX8" fmla="*/ 25400 w 56515"/>
                <a:gd name="connsiteY8" fmla="*/ 12002 h 56133"/>
                <a:gd name="connsiteX9" fmla="*/ 16002 w 56515"/>
                <a:gd name="connsiteY9" fmla="*/ 18352 h 56133"/>
                <a:gd name="connsiteX10" fmla="*/ 16447 w 56515"/>
                <a:gd name="connsiteY10" fmla="*/ 20447 h 56133"/>
                <a:gd name="connsiteX11" fmla="*/ 2540 w 56515"/>
                <a:gd name="connsiteY11" fmla="*/ 22733 h 56133"/>
                <a:gd name="connsiteX12" fmla="*/ 1842 w 56515"/>
                <a:gd name="connsiteY12" fmla="*/ 17399 h 56133"/>
                <a:gd name="connsiteX13" fmla="*/ 26036 w 56515"/>
                <a:gd name="connsiteY13" fmla="*/ 0 h 56133"/>
                <a:gd name="connsiteX14" fmla="*/ 50864 w 56515"/>
                <a:gd name="connsiteY14" fmla="*/ 21908 h 56133"/>
                <a:gd name="connsiteX15" fmla="*/ 50864 w 56515"/>
                <a:gd name="connsiteY15" fmla="*/ 39751 h 56133"/>
                <a:gd name="connsiteX16" fmla="*/ 53849 w 56515"/>
                <a:gd name="connsiteY16" fmla="*/ 43370 h 56133"/>
                <a:gd name="connsiteX17" fmla="*/ 55817 w 56515"/>
                <a:gd name="connsiteY17" fmla="*/ 43053 h 56133"/>
                <a:gd name="connsiteX18" fmla="*/ 56515 w 56515"/>
                <a:gd name="connsiteY18" fmla="*/ 55118 h 56133"/>
                <a:gd name="connsiteX19" fmla="*/ 35306 w 56515"/>
                <a:gd name="connsiteY19" fmla="*/ 36132 h 56133"/>
                <a:gd name="connsiteX20" fmla="*/ 35306 w 56515"/>
                <a:gd name="connsiteY20" fmla="*/ 31750 h 56133"/>
                <a:gd name="connsiteX21" fmla="*/ 34608 w 56515"/>
                <a:gd name="connsiteY21" fmla="*/ 31750 h 56133"/>
                <a:gd name="connsiteX22" fmla="*/ 15367 w 56515"/>
                <a:gd name="connsiteY22" fmla="*/ 39052 h 56133"/>
                <a:gd name="connsiteX23" fmla="*/ 23051 w 56515"/>
                <a:gd name="connsiteY23" fmla="*/ 44514 h 56133"/>
                <a:gd name="connsiteX24" fmla="*/ 35306 w 56515"/>
                <a:gd name="connsiteY24" fmla="*/ 36195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515" h="56133">
                  <a:moveTo>
                    <a:pt x="56515" y="55118"/>
                  </a:moveTo>
                  <a:cubicBezTo>
                    <a:pt x="56515" y="55118"/>
                    <a:pt x="53149" y="56134"/>
                    <a:pt x="48768" y="56134"/>
                  </a:cubicBezTo>
                  <a:cubicBezTo>
                    <a:pt x="41211" y="56134"/>
                    <a:pt x="37211" y="53213"/>
                    <a:pt x="36132" y="47435"/>
                  </a:cubicBezTo>
                  <a:cubicBezTo>
                    <a:pt x="34417" y="50800"/>
                    <a:pt x="29845" y="56134"/>
                    <a:pt x="18542" y="56134"/>
                  </a:cubicBezTo>
                  <a:cubicBezTo>
                    <a:pt x="7239" y="56134"/>
                    <a:pt x="0" y="50229"/>
                    <a:pt x="0" y="41085"/>
                  </a:cubicBezTo>
                  <a:cubicBezTo>
                    <a:pt x="0" y="27559"/>
                    <a:pt x="14287" y="24193"/>
                    <a:pt x="34672" y="23686"/>
                  </a:cubicBezTo>
                  <a:lnTo>
                    <a:pt x="35370" y="23686"/>
                  </a:lnTo>
                  <a:lnTo>
                    <a:pt x="35370" y="21273"/>
                  </a:lnTo>
                  <a:cubicBezTo>
                    <a:pt x="35370" y="15685"/>
                    <a:pt x="32131" y="12002"/>
                    <a:pt x="25400" y="12002"/>
                  </a:cubicBezTo>
                  <a:cubicBezTo>
                    <a:pt x="19368" y="12002"/>
                    <a:pt x="16002" y="14414"/>
                    <a:pt x="16002" y="18352"/>
                  </a:cubicBezTo>
                  <a:cubicBezTo>
                    <a:pt x="16002" y="19177"/>
                    <a:pt x="16129" y="19876"/>
                    <a:pt x="16447" y="20447"/>
                  </a:cubicBezTo>
                  <a:lnTo>
                    <a:pt x="2540" y="22733"/>
                  </a:lnTo>
                  <a:cubicBezTo>
                    <a:pt x="2540" y="22733"/>
                    <a:pt x="1842" y="20447"/>
                    <a:pt x="1842" y="17399"/>
                  </a:cubicBezTo>
                  <a:cubicBezTo>
                    <a:pt x="1842" y="6985"/>
                    <a:pt x="10986" y="0"/>
                    <a:pt x="26036" y="0"/>
                  </a:cubicBezTo>
                  <a:cubicBezTo>
                    <a:pt x="42164" y="0"/>
                    <a:pt x="50864" y="8128"/>
                    <a:pt x="50864" y="21908"/>
                  </a:cubicBezTo>
                  <a:lnTo>
                    <a:pt x="50864" y="39751"/>
                  </a:lnTo>
                  <a:cubicBezTo>
                    <a:pt x="50864" y="42291"/>
                    <a:pt x="51816" y="43370"/>
                    <a:pt x="53849" y="43370"/>
                  </a:cubicBezTo>
                  <a:cubicBezTo>
                    <a:pt x="54547" y="43370"/>
                    <a:pt x="55245" y="43243"/>
                    <a:pt x="55817" y="43053"/>
                  </a:cubicBezTo>
                  <a:lnTo>
                    <a:pt x="56515" y="55118"/>
                  </a:lnTo>
                  <a:close/>
                  <a:moveTo>
                    <a:pt x="35306" y="36132"/>
                  </a:moveTo>
                  <a:lnTo>
                    <a:pt x="35306" y="31750"/>
                  </a:lnTo>
                  <a:lnTo>
                    <a:pt x="34608" y="31750"/>
                  </a:lnTo>
                  <a:cubicBezTo>
                    <a:pt x="21527" y="32067"/>
                    <a:pt x="15367" y="33973"/>
                    <a:pt x="15367" y="39052"/>
                  </a:cubicBezTo>
                  <a:cubicBezTo>
                    <a:pt x="15367" y="42672"/>
                    <a:pt x="18288" y="44514"/>
                    <a:pt x="23051" y="44514"/>
                  </a:cubicBezTo>
                  <a:cubicBezTo>
                    <a:pt x="30671" y="44514"/>
                    <a:pt x="35306" y="40577"/>
                    <a:pt x="35306" y="361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B5CEB452-CF37-7B68-9BD8-EB89D5234C7A}"/>
                </a:ext>
              </a:extLst>
            </p:cNvPr>
            <p:cNvSpPr/>
            <p:nvPr/>
          </p:nvSpPr>
          <p:spPr>
            <a:xfrm>
              <a:off x="9580562" y="1864486"/>
              <a:ext cx="57149" cy="82486"/>
            </a:xfrm>
            <a:custGeom>
              <a:avLst/>
              <a:gdLst>
                <a:gd name="connsiteX0" fmla="*/ 57150 w 57149"/>
                <a:gd name="connsiteY0" fmla="*/ 64 h 82486"/>
                <a:gd name="connsiteX1" fmla="*/ 57150 w 57149"/>
                <a:gd name="connsiteY1" fmla="*/ 81852 h 82486"/>
                <a:gd name="connsiteX2" fmla="*/ 44259 w 57149"/>
                <a:gd name="connsiteY2" fmla="*/ 82296 h 82486"/>
                <a:gd name="connsiteX3" fmla="*/ 42735 w 57149"/>
                <a:gd name="connsiteY3" fmla="*/ 71501 h 82486"/>
                <a:gd name="connsiteX4" fmla="*/ 42418 w 57149"/>
                <a:gd name="connsiteY4" fmla="*/ 71501 h 82486"/>
                <a:gd name="connsiteX5" fmla="*/ 24194 w 57149"/>
                <a:gd name="connsiteY5" fmla="*/ 82486 h 82486"/>
                <a:gd name="connsiteX6" fmla="*/ 0 w 57149"/>
                <a:gd name="connsiteY6" fmla="*/ 54674 h 82486"/>
                <a:gd name="connsiteX7" fmla="*/ 25019 w 57149"/>
                <a:gd name="connsiteY7" fmla="*/ 26416 h 82486"/>
                <a:gd name="connsiteX8" fmla="*/ 41211 w 57149"/>
                <a:gd name="connsiteY8" fmla="*/ 33846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1 w 57149"/>
                <a:gd name="connsiteY13" fmla="*/ 39815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4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4"/>
                  </a:moveTo>
                  <a:lnTo>
                    <a:pt x="57150" y="81852"/>
                  </a:lnTo>
                  <a:lnTo>
                    <a:pt x="44259" y="82296"/>
                  </a:lnTo>
                  <a:cubicBezTo>
                    <a:pt x="43434" y="78930"/>
                    <a:pt x="42672" y="73025"/>
                    <a:pt x="42735" y="71501"/>
                  </a:cubicBezTo>
                  <a:lnTo>
                    <a:pt x="42418" y="71501"/>
                  </a:lnTo>
                  <a:cubicBezTo>
                    <a:pt x="39433" y="77978"/>
                    <a:pt x="33592" y="82486"/>
                    <a:pt x="24194" y="82486"/>
                  </a:cubicBezTo>
                  <a:cubicBezTo>
                    <a:pt x="9334" y="82486"/>
                    <a:pt x="0" y="70802"/>
                    <a:pt x="0" y="54674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1"/>
                    <a:pt x="41211" y="33846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3"/>
                    <a:pt x="36767" y="39815"/>
                    <a:pt x="28321" y="39815"/>
                  </a:cubicBezTo>
                  <a:cubicBezTo>
                    <a:pt x="20892" y="39815"/>
                    <a:pt x="16129" y="45593"/>
                    <a:pt x="16129" y="54737"/>
                  </a:cubicBezTo>
                  <a:cubicBezTo>
                    <a:pt x="16129" y="63881"/>
                    <a:pt x="21019" y="69215"/>
                    <a:pt x="28639" y="69215"/>
                  </a:cubicBezTo>
                  <a:cubicBezTo>
                    <a:pt x="36258" y="69215"/>
                    <a:pt x="41275" y="62738"/>
                    <a:pt x="41275" y="5632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712423FC-566C-945B-AF39-792DE81646EB}"/>
                </a:ext>
              </a:extLst>
            </p:cNvPr>
            <p:cNvSpPr/>
            <p:nvPr/>
          </p:nvSpPr>
          <p:spPr>
            <a:xfrm>
              <a:off x="9647999" y="1864486"/>
              <a:ext cx="57149" cy="82486"/>
            </a:xfrm>
            <a:custGeom>
              <a:avLst/>
              <a:gdLst>
                <a:gd name="connsiteX0" fmla="*/ 57150 w 57149"/>
                <a:gd name="connsiteY0" fmla="*/ 64 h 82486"/>
                <a:gd name="connsiteX1" fmla="*/ 57150 w 57149"/>
                <a:gd name="connsiteY1" fmla="*/ 81852 h 82486"/>
                <a:gd name="connsiteX2" fmla="*/ 44259 w 57149"/>
                <a:gd name="connsiteY2" fmla="*/ 82296 h 82486"/>
                <a:gd name="connsiteX3" fmla="*/ 42735 w 57149"/>
                <a:gd name="connsiteY3" fmla="*/ 71501 h 82486"/>
                <a:gd name="connsiteX4" fmla="*/ 42418 w 57149"/>
                <a:gd name="connsiteY4" fmla="*/ 71501 h 82486"/>
                <a:gd name="connsiteX5" fmla="*/ 24194 w 57149"/>
                <a:gd name="connsiteY5" fmla="*/ 82486 h 82486"/>
                <a:gd name="connsiteX6" fmla="*/ 0 w 57149"/>
                <a:gd name="connsiteY6" fmla="*/ 54674 h 82486"/>
                <a:gd name="connsiteX7" fmla="*/ 25019 w 57149"/>
                <a:gd name="connsiteY7" fmla="*/ 26416 h 82486"/>
                <a:gd name="connsiteX8" fmla="*/ 41211 w 57149"/>
                <a:gd name="connsiteY8" fmla="*/ 33846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1 w 57149"/>
                <a:gd name="connsiteY13" fmla="*/ 39815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4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4"/>
                  </a:moveTo>
                  <a:lnTo>
                    <a:pt x="57150" y="81852"/>
                  </a:lnTo>
                  <a:lnTo>
                    <a:pt x="44259" y="82296"/>
                  </a:lnTo>
                  <a:cubicBezTo>
                    <a:pt x="43434" y="78930"/>
                    <a:pt x="42672" y="73025"/>
                    <a:pt x="42735" y="71501"/>
                  </a:cubicBezTo>
                  <a:lnTo>
                    <a:pt x="42418" y="71501"/>
                  </a:lnTo>
                  <a:cubicBezTo>
                    <a:pt x="39433" y="77978"/>
                    <a:pt x="33592" y="82486"/>
                    <a:pt x="24194" y="82486"/>
                  </a:cubicBezTo>
                  <a:cubicBezTo>
                    <a:pt x="9334" y="82486"/>
                    <a:pt x="0" y="70802"/>
                    <a:pt x="0" y="54674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1"/>
                    <a:pt x="41211" y="33846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3"/>
                    <a:pt x="36767" y="39815"/>
                    <a:pt x="28321" y="39815"/>
                  </a:cubicBezTo>
                  <a:cubicBezTo>
                    <a:pt x="20892" y="39815"/>
                    <a:pt x="16129" y="45593"/>
                    <a:pt x="16129" y="54737"/>
                  </a:cubicBezTo>
                  <a:cubicBezTo>
                    <a:pt x="16129" y="63881"/>
                    <a:pt x="21019" y="69215"/>
                    <a:pt x="28639" y="69215"/>
                  </a:cubicBezTo>
                  <a:cubicBezTo>
                    <a:pt x="36258" y="69215"/>
                    <a:pt x="41275" y="62738"/>
                    <a:pt x="41275" y="5632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98C3B3C9-D4C9-003F-3392-2978790428DC}"/>
                </a:ext>
              </a:extLst>
            </p:cNvPr>
            <p:cNvSpPr/>
            <p:nvPr/>
          </p:nvSpPr>
          <p:spPr>
            <a:xfrm>
              <a:off x="9715881" y="1864360"/>
              <a:ext cx="20510" cy="82041"/>
            </a:xfrm>
            <a:custGeom>
              <a:avLst/>
              <a:gdLst>
                <a:gd name="connsiteX0" fmla="*/ 10223 w 20510"/>
                <a:gd name="connsiteY0" fmla="*/ 19685 h 82041"/>
                <a:gd name="connsiteX1" fmla="*/ 0 w 20510"/>
                <a:gd name="connsiteY1" fmla="*/ 9842 h 82041"/>
                <a:gd name="connsiteX2" fmla="*/ 10223 w 20510"/>
                <a:gd name="connsiteY2" fmla="*/ 0 h 82041"/>
                <a:gd name="connsiteX3" fmla="*/ 20510 w 20510"/>
                <a:gd name="connsiteY3" fmla="*/ 9842 h 82041"/>
                <a:gd name="connsiteX4" fmla="*/ 10223 w 20510"/>
                <a:gd name="connsiteY4" fmla="*/ 19685 h 82041"/>
                <a:gd name="connsiteX5" fmla="*/ 2222 w 20510"/>
                <a:gd name="connsiteY5" fmla="*/ 27305 h 82041"/>
                <a:gd name="connsiteX6" fmla="*/ 18097 w 20510"/>
                <a:gd name="connsiteY6" fmla="*/ 26860 h 82041"/>
                <a:gd name="connsiteX7" fmla="*/ 18097 w 20510"/>
                <a:gd name="connsiteY7" fmla="*/ 82042 h 82041"/>
                <a:gd name="connsiteX8" fmla="*/ 2222 w 20510"/>
                <a:gd name="connsiteY8" fmla="*/ 82042 h 82041"/>
                <a:gd name="connsiteX9" fmla="*/ 2222 w 20510"/>
                <a:gd name="connsiteY9" fmla="*/ 27368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10" h="82041">
                  <a:moveTo>
                    <a:pt x="10223" y="19685"/>
                  </a:moveTo>
                  <a:cubicBezTo>
                    <a:pt x="4572" y="19685"/>
                    <a:pt x="0" y="15621"/>
                    <a:pt x="0" y="9842"/>
                  </a:cubicBezTo>
                  <a:cubicBezTo>
                    <a:pt x="0" y="4064"/>
                    <a:pt x="4508" y="0"/>
                    <a:pt x="10223" y="0"/>
                  </a:cubicBezTo>
                  <a:cubicBezTo>
                    <a:pt x="15938" y="0"/>
                    <a:pt x="20510" y="4191"/>
                    <a:pt x="20510" y="9842"/>
                  </a:cubicBezTo>
                  <a:cubicBezTo>
                    <a:pt x="20510" y="15494"/>
                    <a:pt x="15875" y="19685"/>
                    <a:pt x="10223" y="19685"/>
                  </a:cubicBezTo>
                  <a:close/>
                  <a:moveTo>
                    <a:pt x="2222" y="27305"/>
                  </a:moveTo>
                  <a:lnTo>
                    <a:pt x="18097" y="26860"/>
                  </a:lnTo>
                  <a:lnTo>
                    <a:pt x="18097" y="82042"/>
                  </a:lnTo>
                  <a:lnTo>
                    <a:pt x="2222" y="82042"/>
                  </a:lnTo>
                  <a:lnTo>
                    <a:pt x="2222" y="27368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26BD096F-4765-EEA2-7C08-39F03EAA7752}"/>
                </a:ext>
              </a:extLst>
            </p:cNvPr>
            <p:cNvSpPr/>
            <p:nvPr/>
          </p:nvSpPr>
          <p:spPr>
            <a:xfrm>
              <a:off x="9747059" y="1891093"/>
              <a:ext cx="52959" cy="55308"/>
            </a:xfrm>
            <a:custGeom>
              <a:avLst/>
              <a:gdLst>
                <a:gd name="connsiteX0" fmla="*/ 52960 w 52959"/>
                <a:gd name="connsiteY0" fmla="*/ 21717 h 55308"/>
                <a:gd name="connsiteX1" fmla="*/ 52960 w 52959"/>
                <a:gd name="connsiteY1" fmla="*/ 55308 h 55308"/>
                <a:gd name="connsiteX2" fmla="*/ 37085 w 52959"/>
                <a:gd name="connsiteY2" fmla="*/ 55308 h 55308"/>
                <a:gd name="connsiteX3" fmla="*/ 37085 w 52959"/>
                <a:gd name="connsiteY3" fmla="*/ 24511 h 55308"/>
                <a:gd name="connsiteX4" fmla="*/ 27432 w 52959"/>
                <a:gd name="connsiteY4" fmla="*/ 13589 h 55308"/>
                <a:gd name="connsiteX5" fmla="*/ 15875 w 52959"/>
                <a:gd name="connsiteY5" fmla="*/ 27051 h 55308"/>
                <a:gd name="connsiteX6" fmla="*/ 15875 w 52959"/>
                <a:gd name="connsiteY6" fmla="*/ 55308 h 55308"/>
                <a:gd name="connsiteX7" fmla="*/ 0 w 52959"/>
                <a:gd name="connsiteY7" fmla="*/ 55308 h 55308"/>
                <a:gd name="connsiteX8" fmla="*/ 0 w 52959"/>
                <a:gd name="connsiteY8" fmla="*/ 635 h 55308"/>
                <a:gd name="connsiteX9" fmla="*/ 12383 w 52959"/>
                <a:gd name="connsiteY9" fmla="*/ 190 h 55308"/>
                <a:gd name="connsiteX10" fmla="*/ 14351 w 52959"/>
                <a:gd name="connsiteY10" fmla="*/ 11684 h 55308"/>
                <a:gd name="connsiteX11" fmla="*/ 14796 w 52959"/>
                <a:gd name="connsiteY11" fmla="*/ 11684 h 55308"/>
                <a:gd name="connsiteX12" fmla="*/ 32512 w 52959"/>
                <a:gd name="connsiteY12" fmla="*/ 0 h 55308"/>
                <a:gd name="connsiteX13" fmla="*/ 52896 w 52959"/>
                <a:gd name="connsiteY13" fmla="*/ 21780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959" h="55308">
                  <a:moveTo>
                    <a:pt x="52960" y="21717"/>
                  </a:moveTo>
                  <a:lnTo>
                    <a:pt x="52960" y="55308"/>
                  </a:lnTo>
                  <a:lnTo>
                    <a:pt x="37085" y="55308"/>
                  </a:lnTo>
                  <a:lnTo>
                    <a:pt x="37085" y="24511"/>
                  </a:lnTo>
                  <a:cubicBezTo>
                    <a:pt x="37085" y="18034"/>
                    <a:pt x="33846" y="13589"/>
                    <a:pt x="27432" y="13589"/>
                  </a:cubicBezTo>
                  <a:cubicBezTo>
                    <a:pt x="19304" y="13589"/>
                    <a:pt x="15875" y="20638"/>
                    <a:pt x="15875" y="27051"/>
                  </a:cubicBezTo>
                  <a:lnTo>
                    <a:pt x="15875" y="55308"/>
                  </a:lnTo>
                  <a:lnTo>
                    <a:pt x="0" y="55308"/>
                  </a:lnTo>
                  <a:lnTo>
                    <a:pt x="0" y="635"/>
                  </a:lnTo>
                  <a:lnTo>
                    <a:pt x="12383" y="190"/>
                  </a:lnTo>
                  <a:cubicBezTo>
                    <a:pt x="13526" y="3810"/>
                    <a:pt x="14351" y="9335"/>
                    <a:pt x="14351" y="11684"/>
                  </a:cubicBezTo>
                  <a:lnTo>
                    <a:pt x="14796" y="11684"/>
                  </a:lnTo>
                  <a:cubicBezTo>
                    <a:pt x="17462" y="5207"/>
                    <a:pt x="22797" y="0"/>
                    <a:pt x="32512" y="0"/>
                  </a:cubicBezTo>
                  <a:cubicBezTo>
                    <a:pt x="46037" y="0"/>
                    <a:pt x="52896" y="9398"/>
                    <a:pt x="52896" y="21780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BFA531A3-CD03-86F1-4F0A-82292F4E1913}"/>
                </a:ext>
              </a:extLst>
            </p:cNvPr>
            <p:cNvSpPr/>
            <p:nvPr/>
          </p:nvSpPr>
          <p:spPr>
            <a:xfrm>
              <a:off x="9807320" y="1881187"/>
              <a:ext cx="60515" cy="89535"/>
            </a:xfrm>
            <a:custGeom>
              <a:avLst/>
              <a:gdLst>
                <a:gd name="connsiteX0" fmla="*/ 58992 w 60515"/>
                <a:gd name="connsiteY0" fmla="*/ 71818 h 89535"/>
                <a:gd name="connsiteX1" fmla="*/ 29083 w 60515"/>
                <a:gd name="connsiteY1" fmla="*/ 89535 h 89535"/>
                <a:gd name="connsiteX2" fmla="*/ 0 w 60515"/>
                <a:gd name="connsiteY2" fmla="*/ 75311 h 89535"/>
                <a:gd name="connsiteX3" fmla="*/ 9144 w 60515"/>
                <a:gd name="connsiteY3" fmla="*/ 64326 h 89535"/>
                <a:gd name="connsiteX4" fmla="*/ 2858 w 60515"/>
                <a:gd name="connsiteY4" fmla="*/ 54039 h 89535"/>
                <a:gd name="connsiteX5" fmla="*/ 10732 w 60515"/>
                <a:gd name="connsiteY5" fmla="*/ 43815 h 89535"/>
                <a:gd name="connsiteX6" fmla="*/ 4826 w 60515"/>
                <a:gd name="connsiteY6" fmla="*/ 30036 h 89535"/>
                <a:gd name="connsiteX7" fmla="*/ 29020 w 60515"/>
                <a:gd name="connsiteY7" fmla="*/ 9842 h 89535"/>
                <a:gd name="connsiteX8" fmla="*/ 43371 w 60515"/>
                <a:gd name="connsiteY8" fmla="*/ 13081 h 89535"/>
                <a:gd name="connsiteX9" fmla="*/ 48578 w 60515"/>
                <a:gd name="connsiteY9" fmla="*/ 0 h 89535"/>
                <a:gd name="connsiteX10" fmla="*/ 60516 w 60515"/>
                <a:gd name="connsiteY10" fmla="*/ 3111 h 89535"/>
                <a:gd name="connsiteX11" fmla="*/ 49149 w 60515"/>
                <a:gd name="connsiteY11" fmla="*/ 17843 h 89535"/>
                <a:gd name="connsiteX12" fmla="*/ 53531 w 60515"/>
                <a:gd name="connsiteY12" fmla="*/ 30036 h 89535"/>
                <a:gd name="connsiteX13" fmla="*/ 29083 w 60515"/>
                <a:gd name="connsiteY13" fmla="*/ 50102 h 89535"/>
                <a:gd name="connsiteX14" fmla="*/ 18986 w 60515"/>
                <a:gd name="connsiteY14" fmla="*/ 48577 h 89535"/>
                <a:gd name="connsiteX15" fmla="*/ 15177 w 60515"/>
                <a:gd name="connsiteY15" fmla="*/ 51943 h 89535"/>
                <a:gd name="connsiteX16" fmla="*/ 24003 w 60515"/>
                <a:gd name="connsiteY16" fmla="*/ 55626 h 89535"/>
                <a:gd name="connsiteX17" fmla="*/ 36259 w 60515"/>
                <a:gd name="connsiteY17" fmla="*/ 55626 h 89535"/>
                <a:gd name="connsiteX18" fmla="*/ 58865 w 60515"/>
                <a:gd name="connsiteY18" fmla="*/ 71818 h 89535"/>
                <a:gd name="connsiteX19" fmla="*/ 44386 w 60515"/>
                <a:gd name="connsiteY19" fmla="*/ 72517 h 89535"/>
                <a:gd name="connsiteX20" fmla="*/ 34861 w 60515"/>
                <a:gd name="connsiteY20" fmla="*/ 67501 h 89535"/>
                <a:gd name="connsiteX21" fmla="*/ 24574 w 60515"/>
                <a:gd name="connsiteY21" fmla="*/ 67501 h 89535"/>
                <a:gd name="connsiteX22" fmla="*/ 14034 w 60515"/>
                <a:gd name="connsiteY22" fmla="*/ 72708 h 89535"/>
                <a:gd name="connsiteX23" fmla="*/ 29083 w 60515"/>
                <a:gd name="connsiteY23" fmla="*/ 78486 h 89535"/>
                <a:gd name="connsiteX24" fmla="*/ 44386 w 60515"/>
                <a:gd name="connsiteY24" fmla="*/ 72454 h 89535"/>
                <a:gd name="connsiteX25" fmla="*/ 29083 w 60515"/>
                <a:gd name="connsiteY25" fmla="*/ 38545 h 89535"/>
                <a:gd name="connsiteX26" fmla="*/ 39053 w 60515"/>
                <a:gd name="connsiteY26" fmla="*/ 30099 h 89535"/>
                <a:gd name="connsiteX27" fmla="*/ 29464 w 60515"/>
                <a:gd name="connsiteY27" fmla="*/ 21273 h 89535"/>
                <a:gd name="connsiteX28" fmla="*/ 19748 w 60515"/>
                <a:gd name="connsiteY28" fmla="*/ 29718 h 89535"/>
                <a:gd name="connsiteX29" fmla="*/ 29147 w 60515"/>
                <a:gd name="connsiteY29" fmla="*/ 38545 h 8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0515" h="89535">
                  <a:moveTo>
                    <a:pt x="58992" y="71818"/>
                  </a:moveTo>
                  <a:cubicBezTo>
                    <a:pt x="58992" y="80518"/>
                    <a:pt x="52642" y="89535"/>
                    <a:pt x="29083" y="89535"/>
                  </a:cubicBezTo>
                  <a:cubicBezTo>
                    <a:pt x="9017" y="89535"/>
                    <a:pt x="0" y="83757"/>
                    <a:pt x="0" y="75311"/>
                  </a:cubicBezTo>
                  <a:cubicBezTo>
                    <a:pt x="0" y="69850"/>
                    <a:pt x="3493" y="66167"/>
                    <a:pt x="9144" y="64326"/>
                  </a:cubicBezTo>
                  <a:cubicBezTo>
                    <a:pt x="5335" y="61976"/>
                    <a:pt x="2858" y="58547"/>
                    <a:pt x="2858" y="54039"/>
                  </a:cubicBezTo>
                  <a:cubicBezTo>
                    <a:pt x="2858" y="48705"/>
                    <a:pt x="6477" y="45339"/>
                    <a:pt x="10732" y="43815"/>
                  </a:cubicBezTo>
                  <a:cubicBezTo>
                    <a:pt x="6922" y="40323"/>
                    <a:pt x="4826" y="35560"/>
                    <a:pt x="4826" y="30036"/>
                  </a:cubicBezTo>
                  <a:cubicBezTo>
                    <a:pt x="4826" y="18098"/>
                    <a:pt x="14478" y="9842"/>
                    <a:pt x="29020" y="9842"/>
                  </a:cubicBezTo>
                  <a:cubicBezTo>
                    <a:pt x="34608" y="9842"/>
                    <a:pt x="39434" y="10986"/>
                    <a:pt x="43371" y="13081"/>
                  </a:cubicBezTo>
                  <a:cubicBezTo>
                    <a:pt x="47054" y="10986"/>
                    <a:pt x="48578" y="5779"/>
                    <a:pt x="48578" y="0"/>
                  </a:cubicBezTo>
                  <a:lnTo>
                    <a:pt x="60516" y="3111"/>
                  </a:lnTo>
                  <a:cubicBezTo>
                    <a:pt x="60516" y="11684"/>
                    <a:pt x="54039" y="16764"/>
                    <a:pt x="49149" y="17843"/>
                  </a:cubicBezTo>
                  <a:cubicBezTo>
                    <a:pt x="52070" y="21082"/>
                    <a:pt x="53531" y="25273"/>
                    <a:pt x="53531" y="30036"/>
                  </a:cubicBezTo>
                  <a:cubicBezTo>
                    <a:pt x="53531" y="41973"/>
                    <a:pt x="43815" y="50102"/>
                    <a:pt x="29083" y="50102"/>
                  </a:cubicBezTo>
                  <a:cubicBezTo>
                    <a:pt x="25400" y="50102"/>
                    <a:pt x="22035" y="49657"/>
                    <a:pt x="18986" y="48577"/>
                  </a:cubicBezTo>
                  <a:cubicBezTo>
                    <a:pt x="16447" y="49149"/>
                    <a:pt x="15177" y="50229"/>
                    <a:pt x="15177" y="51943"/>
                  </a:cubicBezTo>
                  <a:cubicBezTo>
                    <a:pt x="15177" y="54737"/>
                    <a:pt x="17526" y="55626"/>
                    <a:pt x="24003" y="55626"/>
                  </a:cubicBezTo>
                  <a:lnTo>
                    <a:pt x="36259" y="55626"/>
                  </a:lnTo>
                  <a:cubicBezTo>
                    <a:pt x="49594" y="55626"/>
                    <a:pt x="58865" y="60706"/>
                    <a:pt x="58865" y="71818"/>
                  </a:cubicBezTo>
                  <a:close/>
                  <a:moveTo>
                    <a:pt x="44386" y="72517"/>
                  </a:moveTo>
                  <a:cubicBezTo>
                    <a:pt x="44386" y="68707"/>
                    <a:pt x="41402" y="67501"/>
                    <a:pt x="34861" y="67501"/>
                  </a:cubicBezTo>
                  <a:lnTo>
                    <a:pt x="24574" y="67501"/>
                  </a:lnTo>
                  <a:cubicBezTo>
                    <a:pt x="16701" y="67501"/>
                    <a:pt x="14034" y="69596"/>
                    <a:pt x="14034" y="72708"/>
                  </a:cubicBezTo>
                  <a:cubicBezTo>
                    <a:pt x="14034" y="76517"/>
                    <a:pt x="18098" y="78486"/>
                    <a:pt x="29083" y="78486"/>
                  </a:cubicBezTo>
                  <a:cubicBezTo>
                    <a:pt x="40069" y="78486"/>
                    <a:pt x="44386" y="76517"/>
                    <a:pt x="44386" y="72454"/>
                  </a:cubicBezTo>
                  <a:close/>
                  <a:moveTo>
                    <a:pt x="29083" y="38545"/>
                  </a:moveTo>
                  <a:cubicBezTo>
                    <a:pt x="35116" y="38545"/>
                    <a:pt x="38926" y="35179"/>
                    <a:pt x="39053" y="30099"/>
                  </a:cubicBezTo>
                  <a:cubicBezTo>
                    <a:pt x="39180" y="25019"/>
                    <a:pt x="35243" y="21399"/>
                    <a:pt x="29464" y="21273"/>
                  </a:cubicBezTo>
                  <a:cubicBezTo>
                    <a:pt x="23685" y="21273"/>
                    <a:pt x="19748" y="24638"/>
                    <a:pt x="19748" y="29718"/>
                  </a:cubicBezTo>
                  <a:cubicBezTo>
                    <a:pt x="19622" y="34925"/>
                    <a:pt x="23368" y="38417"/>
                    <a:pt x="29147" y="3854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4F50596D-BF45-2DDD-205E-8F9315C8EF5D}"/>
                </a:ext>
              </a:extLst>
            </p:cNvPr>
            <p:cNvSpPr/>
            <p:nvPr/>
          </p:nvSpPr>
          <p:spPr>
            <a:xfrm>
              <a:off x="9892982" y="1869884"/>
              <a:ext cx="35433" cy="76454"/>
            </a:xfrm>
            <a:custGeom>
              <a:avLst/>
              <a:gdLst>
                <a:gd name="connsiteX0" fmla="*/ 19495 w 35433"/>
                <a:gd name="connsiteY0" fmla="*/ 16701 h 76454"/>
                <a:gd name="connsiteX1" fmla="*/ 0 w 35433"/>
                <a:gd name="connsiteY1" fmla="*/ 21780 h 76454"/>
                <a:gd name="connsiteX2" fmla="*/ 0 w 35433"/>
                <a:gd name="connsiteY2" fmla="*/ 6921 h 76454"/>
                <a:gd name="connsiteX3" fmla="*/ 32893 w 35433"/>
                <a:gd name="connsiteY3" fmla="*/ 0 h 76454"/>
                <a:gd name="connsiteX4" fmla="*/ 35433 w 35433"/>
                <a:gd name="connsiteY4" fmla="*/ 0 h 76454"/>
                <a:gd name="connsiteX5" fmla="*/ 35433 w 35433"/>
                <a:gd name="connsiteY5" fmla="*/ 76454 h 76454"/>
                <a:gd name="connsiteX6" fmla="*/ 19431 w 35433"/>
                <a:gd name="connsiteY6" fmla="*/ 76454 h 76454"/>
                <a:gd name="connsiteX7" fmla="*/ 19431 w 35433"/>
                <a:gd name="connsiteY7" fmla="*/ 16637 h 7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3" h="76454">
                  <a:moveTo>
                    <a:pt x="19495" y="16701"/>
                  </a:moveTo>
                  <a:lnTo>
                    <a:pt x="0" y="21780"/>
                  </a:lnTo>
                  <a:lnTo>
                    <a:pt x="0" y="6921"/>
                  </a:lnTo>
                  <a:lnTo>
                    <a:pt x="32893" y="0"/>
                  </a:lnTo>
                  <a:lnTo>
                    <a:pt x="35433" y="0"/>
                  </a:lnTo>
                  <a:lnTo>
                    <a:pt x="35433" y="76454"/>
                  </a:lnTo>
                  <a:lnTo>
                    <a:pt x="19431" y="76454"/>
                  </a:lnTo>
                  <a:lnTo>
                    <a:pt x="19431" y="166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7CBA49FC-EF82-FE5D-B23E-3A074BD891C7}"/>
                </a:ext>
              </a:extLst>
            </p:cNvPr>
            <p:cNvSpPr/>
            <p:nvPr/>
          </p:nvSpPr>
          <p:spPr>
            <a:xfrm>
              <a:off x="9938766" y="1869884"/>
              <a:ext cx="35432" cy="76454"/>
            </a:xfrm>
            <a:custGeom>
              <a:avLst/>
              <a:gdLst>
                <a:gd name="connsiteX0" fmla="*/ 19494 w 35432"/>
                <a:gd name="connsiteY0" fmla="*/ 16701 h 76454"/>
                <a:gd name="connsiteX1" fmla="*/ 0 w 35432"/>
                <a:gd name="connsiteY1" fmla="*/ 21780 h 76454"/>
                <a:gd name="connsiteX2" fmla="*/ 0 w 35432"/>
                <a:gd name="connsiteY2" fmla="*/ 6921 h 76454"/>
                <a:gd name="connsiteX3" fmla="*/ 32893 w 35432"/>
                <a:gd name="connsiteY3" fmla="*/ 0 h 76454"/>
                <a:gd name="connsiteX4" fmla="*/ 35433 w 35432"/>
                <a:gd name="connsiteY4" fmla="*/ 0 h 76454"/>
                <a:gd name="connsiteX5" fmla="*/ 35433 w 35432"/>
                <a:gd name="connsiteY5" fmla="*/ 76454 h 76454"/>
                <a:gd name="connsiteX6" fmla="*/ 19431 w 35432"/>
                <a:gd name="connsiteY6" fmla="*/ 76454 h 76454"/>
                <a:gd name="connsiteX7" fmla="*/ 19431 w 35432"/>
                <a:gd name="connsiteY7" fmla="*/ 16637 h 7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2" h="76454">
                  <a:moveTo>
                    <a:pt x="19494" y="16701"/>
                  </a:moveTo>
                  <a:lnTo>
                    <a:pt x="0" y="21780"/>
                  </a:lnTo>
                  <a:lnTo>
                    <a:pt x="0" y="6921"/>
                  </a:lnTo>
                  <a:lnTo>
                    <a:pt x="32893" y="0"/>
                  </a:lnTo>
                  <a:lnTo>
                    <a:pt x="35433" y="0"/>
                  </a:lnTo>
                  <a:lnTo>
                    <a:pt x="35433" y="76454"/>
                  </a:lnTo>
                  <a:lnTo>
                    <a:pt x="19431" y="76454"/>
                  </a:lnTo>
                  <a:lnTo>
                    <a:pt x="19431" y="166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B360862B-5684-3592-803F-0848F900B1F0}"/>
                </a:ext>
              </a:extLst>
            </p:cNvPr>
            <p:cNvSpPr/>
            <p:nvPr/>
          </p:nvSpPr>
          <p:spPr>
            <a:xfrm>
              <a:off x="9988042" y="1909445"/>
              <a:ext cx="43941" cy="10922"/>
            </a:xfrm>
            <a:custGeom>
              <a:avLst/>
              <a:gdLst>
                <a:gd name="connsiteX0" fmla="*/ 0 w 43941"/>
                <a:gd name="connsiteY0" fmla="*/ 0 h 10922"/>
                <a:gd name="connsiteX1" fmla="*/ 43942 w 43941"/>
                <a:gd name="connsiteY1" fmla="*/ 0 h 10922"/>
                <a:gd name="connsiteX2" fmla="*/ 43942 w 43941"/>
                <a:gd name="connsiteY2" fmla="*/ 10922 h 10922"/>
                <a:gd name="connsiteX3" fmla="*/ 0 w 43941"/>
                <a:gd name="connsiteY3" fmla="*/ 10922 h 10922"/>
                <a:gd name="connsiteX4" fmla="*/ 0 w 43941"/>
                <a:gd name="connsiteY4" fmla="*/ 0 h 1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41" h="10922">
                  <a:moveTo>
                    <a:pt x="0" y="0"/>
                  </a:moveTo>
                  <a:lnTo>
                    <a:pt x="43942" y="0"/>
                  </a:lnTo>
                  <a:lnTo>
                    <a:pt x="43942" y="10922"/>
                  </a:lnTo>
                  <a:lnTo>
                    <a:pt x="0" y="10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30D1B7E7-5908-9615-22ED-539300721641}"/>
                </a:ext>
              </a:extLst>
            </p:cNvPr>
            <p:cNvSpPr/>
            <p:nvPr/>
          </p:nvSpPr>
          <p:spPr>
            <a:xfrm>
              <a:off x="10036048" y="1869884"/>
              <a:ext cx="35433" cy="76454"/>
            </a:xfrm>
            <a:custGeom>
              <a:avLst/>
              <a:gdLst>
                <a:gd name="connsiteX0" fmla="*/ 19495 w 35433"/>
                <a:gd name="connsiteY0" fmla="*/ 16701 h 76454"/>
                <a:gd name="connsiteX1" fmla="*/ 0 w 35433"/>
                <a:gd name="connsiteY1" fmla="*/ 21780 h 76454"/>
                <a:gd name="connsiteX2" fmla="*/ 0 w 35433"/>
                <a:gd name="connsiteY2" fmla="*/ 6921 h 76454"/>
                <a:gd name="connsiteX3" fmla="*/ 32893 w 35433"/>
                <a:gd name="connsiteY3" fmla="*/ 0 h 76454"/>
                <a:gd name="connsiteX4" fmla="*/ 35433 w 35433"/>
                <a:gd name="connsiteY4" fmla="*/ 0 h 76454"/>
                <a:gd name="connsiteX5" fmla="*/ 35433 w 35433"/>
                <a:gd name="connsiteY5" fmla="*/ 76454 h 76454"/>
                <a:gd name="connsiteX6" fmla="*/ 19431 w 35433"/>
                <a:gd name="connsiteY6" fmla="*/ 76454 h 76454"/>
                <a:gd name="connsiteX7" fmla="*/ 19431 w 35433"/>
                <a:gd name="connsiteY7" fmla="*/ 16637 h 7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3" h="76454">
                  <a:moveTo>
                    <a:pt x="19495" y="16701"/>
                  </a:moveTo>
                  <a:lnTo>
                    <a:pt x="0" y="21780"/>
                  </a:lnTo>
                  <a:lnTo>
                    <a:pt x="0" y="6921"/>
                  </a:lnTo>
                  <a:lnTo>
                    <a:pt x="32893" y="0"/>
                  </a:lnTo>
                  <a:lnTo>
                    <a:pt x="35433" y="0"/>
                  </a:lnTo>
                  <a:lnTo>
                    <a:pt x="35433" y="76454"/>
                  </a:lnTo>
                  <a:lnTo>
                    <a:pt x="19431" y="76454"/>
                  </a:lnTo>
                  <a:lnTo>
                    <a:pt x="19431" y="166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07DD04F9-314F-3854-2018-E32E0DAFF2C3}"/>
                </a:ext>
              </a:extLst>
            </p:cNvPr>
            <p:cNvSpPr/>
            <p:nvPr/>
          </p:nvSpPr>
          <p:spPr>
            <a:xfrm>
              <a:off x="10083927" y="1869122"/>
              <a:ext cx="61341" cy="78104"/>
            </a:xfrm>
            <a:custGeom>
              <a:avLst/>
              <a:gdLst>
                <a:gd name="connsiteX0" fmla="*/ 61341 w 61341"/>
                <a:gd name="connsiteY0" fmla="*/ 55372 h 78104"/>
                <a:gd name="connsiteX1" fmla="*/ 30734 w 61341"/>
                <a:gd name="connsiteY1" fmla="*/ 78105 h 78104"/>
                <a:gd name="connsiteX2" fmla="*/ 0 w 61341"/>
                <a:gd name="connsiteY2" fmla="*/ 55372 h 78104"/>
                <a:gd name="connsiteX3" fmla="*/ 12509 w 61341"/>
                <a:gd name="connsiteY3" fmla="*/ 37148 h 78104"/>
                <a:gd name="connsiteX4" fmla="*/ 12509 w 61341"/>
                <a:gd name="connsiteY4" fmla="*/ 36830 h 78104"/>
                <a:gd name="connsiteX5" fmla="*/ 3492 w 61341"/>
                <a:gd name="connsiteY5" fmla="*/ 21526 h 78104"/>
                <a:gd name="connsiteX6" fmla="*/ 30734 w 61341"/>
                <a:gd name="connsiteY6" fmla="*/ 0 h 78104"/>
                <a:gd name="connsiteX7" fmla="*/ 57976 w 61341"/>
                <a:gd name="connsiteY7" fmla="*/ 21526 h 78104"/>
                <a:gd name="connsiteX8" fmla="*/ 48831 w 61341"/>
                <a:gd name="connsiteY8" fmla="*/ 36830 h 78104"/>
                <a:gd name="connsiteX9" fmla="*/ 48831 w 61341"/>
                <a:gd name="connsiteY9" fmla="*/ 37148 h 78104"/>
                <a:gd name="connsiteX10" fmla="*/ 61341 w 61341"/>
                <a:gd name="connsiteY10" fmla="*/ 55372 h 78104"/>
                <a:gd name="connsiteX11" fmla="*/ 45593 w 61341"/>
                <a:gd name="connsiteY11" fmla="*/ 53975 h 78104"/>
                <a:gd name="connsiteX12" fmla="*/ 30734 w 61341"/>
                <a:gd name="connsiteY12" fmla="*/ 43434 h 78104"/>
                <a:gd name="connsiteX13" fmla="*/ 15811 w 61341"/>
                <a:gd name="connsiteY13" fmla="*/ 53975 h 78104"/>
                <a:gd name="connsiteX14" fmla="*/ 30734 w 61341"/>
                <a:gd name="connsiteY14" fmla="*/ 65214 h 78104"/>
                <a:gd name="connsiteX15" fmla="*/ 45593 w 61341"/>
                <a:gd name="connsiteY15" fmla="*/ 53975 h 78104"/>
                <a:gd name="connsiteX16" fmla="*/ 19304 w 61341"/>
                <a:gd name="connsiteY16" fmla="*/ 21526 h 78104"/>
                <a:gd name="connsiteX17" fmla="*/ 30797 w 61341"/>
                <a:gd name="connsiteY17" fmla="*/ 31051 h 78104"/>
                <a:gd name="connsiteX18" fmla="*/ 42164 w 61341"/>
                <a:gd name="connsiteY18" fmla="*/ 21526 h 78104"/>
                <a:gd name="connsiteX19" fmla="*/ 30797 w 61341"/>
                <a:gd name="connsiteY19" fmla="*/ 12001 h 78104"/>
                <a:gd name="connsiteX20" fmla="*/ 19304 w 61341"/>
                <a:gd name="connsiteY20" fmla="*/ 21526 h 7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341" h="78104">
                  <a:moveTo>
                    <a:pt x="61341" y="55372"/>
                  </a:moveTo>
                  <a:cubicBezTo>
                    <a:pt x="61341" y="68961"/>
                    <a:pt x="49276" y="78105"/>
                    <a:pt x="30734" y="78105"/>
                  </a:cubicBezTo>
                  <a:cubicBezTo>
                    <a:pt x="12192" y="78105"/>
                    <a:pt x="0" y="68961"/>
                    <a:pt x="0" y="55372"/>
                  </a:cubicBezTo>
                  <a:cubicBezTo>
                    <a:pt x="0" y="46418"/>
                    <a:pt x="5207" y="40195"/>
                    <a:pt x="12509" y="37148"/>
                  </a:cubicBezTo>
                  <a:lnTo>
                    <a:pt x="12509" y="36830"/>
                  </a:lnTo>
                  <a:cubicBezTo>
                    <a:pt x="7303" y="34417"/>
                    <a:pt x="3492" y="28829"/>
                    <a:pt x="3492" y="21526"/>
                  </a:cubicBezTo>
                  <a:cubicBezTo>
                    <a:pt x="3492" y="8573"/>
                    <a:pt x="14415" y="0"/>
                    <a:pt x="30734" y="0"/>
                  </a:cubicBezTo>
                  <a:cubicBezTo>
                    <a:pt x="47054" y="0"/>
                    <a:pt x="57976" y="8573"/>
                    <a:pt x="57976" y="21526"/>
                  </a:cubicBezTo>
                  <a:cubicBezTo>
                    <a:pt x="57976" y="28829"/>
                    <a:pt x="54039" y="34417"/>
                    <a:pt x="48831" y="36830"/>
                  </a:cubicBezTo>
                  <a:lnTo>
                    <a:pt x="48831" y="37148"/>
                  </a:lnTo>
                  <a:cubicBezTo>
                    <a:pt x="56134" y="40132"/>
                    <a:pt x="61341" y="46418"/>
                    <a:pt x="61341" y="55372"/>
                  </a:cubicBezTo>
                  <a:close/>
                  <a:moveTo>
                    <a:pt x="45593" y="53975"/>
                  </a:moveTo>
                  <a:cubicBezTo>
                    <a:pt x="45593" y="47625"/>
                    <a:pt x="39687" y="43434"/>
                    <a:pt x="30734" y="43434"/>
                  </a:cubicBezTo>
                  <a:cubicBezTo>
                    <a:pt x="21780" y="43434"/>
                    <a:pt x="15811" y="47625"/>
                    <a:pt x="15811" y="53975"/>
                  </a:cubicBezTo>
                  <a:cubicBezTo>
                    <a:pt x="15811" y="60706"/>
                    <a:pt x="21717" y="65214"/>
                    <a:pt x="30734" y="65214"/>
                  </a:cubicBezTo>
                  <a:cubicBezTo>
                    <a:pt x="39751" y="65214"/>
                    <a:pt x="45593" y="60706"/>
                    <a:pt x="45593" y="53975"/>
                  </a:cubicBezTo>
                  <a:close/>
                  <a:moveTo>
                    <a:pt x="19304" y="21526"/>
                  </a:moveTo>
                  <a:cubicBezTo>
                    <a:pt x="19304" y="26860"/>
                    <a:pt x="23812" y="31051"/>
                    <a:pt x="30797" y="31051"/>
                  </a:cubicBezTo>
                  <a:cubicBezTo>
                    <a:pt x="37782" y="31051"/>
                    <a:pt x="42164" y="26860"/>
                    <a:pt x="42164" y="21526"/>
                  </a:cubicBezTo>
                  <a:cubicBezTo>
                    <a:pt x="42164" y="15621"/>
                    <a:pt x="37655" y="12001"/>
                    <a:pt x="30797" y="12001"/>
                  </a:cubicBezTo>
                  <a:cubicBezTo>
                    <a:pt x="23940" y="12001"/>
                    <a:pt x="19304" y="15621"/>
                    <a:pt x="19304" y="21526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6DE02E31-BB30-1ED6-E074-872391A20F79}"/>
                </a:ext>
              </a:extLst>
            </p:cNvPr>
            <p:cNvSpPr/>
            <p:nvPr/>
          </p:nvSpPr>
          <p:spPr>
            <a:xfrm>
              <a:off x="10155999" y="1891029"/>
              <a:ext cx="88519" cy="55372"/>
            </a:xfrm>
            <a:custGeom>
              <a:avLst/>
              <a:gdLst>
                <a:gd name="connsiteX0" fmla="*/ 88519 w 88519"/>
                <a:gd name="connsiteY0" fmla="*/ 21908 h 55372"/>
                <a:gd name="connsiteX1" fmla="*/ 88519 w 88519"/>
                <a:gd name="connsiteY1" fmla="*/ 55372 h 55372"/>
                <a:gd name="connsiteX2" fmla="*/ 72644 w 88519"/>
                <a:gd name="connsiteY2" fmla="*/ 55372 h 55372"/>
                <a:gd name="connsiteX3" fmla="*/ 72644 w 88519"/>
                <a:gd name="connsiteY3" fmla="*/ 24638 h 55372"/>
                <a:gd name="connsiteX4" fmla="*/ 63119 w 88519"/>
                <a:gd name="connsiteY4" fmla="*/ 13716 h 55372"/>
                <a:gd name="connsiteX5" fmla="*/ 52133 w 88519"/>
                <a:gd name="connsiteY5" fmla="*/ 27051 h 55372"/>
                <a:gd name="connsiteX6" fmla="*/ 52133 w 88519"/>
                <a:gd name="connsiteY6" fmla="*/ 55309 h 55372"/>
                <a:gd name="connsiteX7" fmla="*/ 36258 w 88519"/>
                <a:gd name="connsiteY7" fmla="*/ 55309 h 55372"/>
                <a:gd name="connsiteX8" fmla="*/ 36258 w 88519"/>
                <a:gd name="connsiteY8" fmla="*/ 24575 h 55372"/>
                <a:gd name="connsiteX9" fmla="*/ 26733 w 88519"/>
                <a:gd name="connsiteY9" fmla="*/ 13653 h 55372"/>
                <a:gd name="connsiteX10" fmla="*/ 15875 w 88519"/>
                <a:gd name="connsiteY10" fmla="*/ 26988 h 55372"/>
                <a:gd name="connsiteX11" fmla="*/ 15875 w 88519"/>
                <a:gd name="connsiteY11" fmla="*/ 55245 h 55372"/>
                <a:gd name="connsiteX12" fmla="*/ 0 w 88519"/>
                <a:gd name="connsiteY12" fmla="*/ 55245 h 55372"/>
                <a:gd name="connsiteX13" fmla="*/ 0 w 88519"/>
                <a:gd name="connsiteY13" fmla="*/ 572 h 55372"/>
                <a:gd name="connsiteX14" fmla="*/ 12382 w 88519"/>
                <a:gd name="connsiteY14" fmla="*/ 127 h 55372"/>
                <a:gd name="connsiteX15" fmla="*/ 14351 w 88519"/>
                <a:gd name="connsiteY15" fmla="*/ 11621 h 55372"/>
                <a:gd name="connsiteX16" fmla="*/ 14669 w 88519"/>
                <a:gd name="connsiteY16" fmla="*/ 11621 h 55372"/>
                <a:gd name="connsiteX17" fmla="*/ 31814 w 88519"/>
                <a:gd name="connsiteY17" fmla="*/ 0 h 55372"/>
                <a:gd name="connsiteX18" fmla="*/ 50609 w 88519"/>
                <a:gd name="connsiteY18" fmla="*/ 12383 h 55372"/>
                <a:gd name="connsiteX19" fmla="*/ 68199 w 88519"/>
                <a:gd name="connsiteY19" fmla="*/ 0 h 55372"/>
                <a:gd name="connsiteX20" fmla="*/ 88456 w 88519"/>
                <a:gd name="connsiteY20" fmla="*/ 21781 h 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519" h="55372">
                  <a:moveTo>
                    <a:pt x="88519" y="21908"/>
                  </a:moveTo>
                  <a:lnTo>
                    <a:pt x="88519" y="55372"/>
                  </a:lnTo>
                  <a:lnTo>
                    <a:pt x="72644" y="55372"/>
                  </a:lnTo>
                  <a:lnTo>
                    <a:pt x="72644" y="24638"/>
                  </a:lnTo>
                  <a:cubicBezTo>
                    <a:pt x="72644" y="18034"/>
                    <a:pt x="69532" y="13716"/>
                    <a:pt x="63119" y="13716"/>
                  </a:cubicBezTo>
                  <a:cubicBezTo>
                    <a:pt x="55245" y="13716"/>
                    <a:pt x="52133" y="20765"/>
                    <a:pt x="52133" y="27051"/>
                  </a:cubicBezTo>
                  <a:lnTo>
                    <a:pt x="52133" y="55309"/>
                  </a:lnTo>
                  <a:lnTo>
                    <a:pt x="36258" y="55309"/>
                  </a:lnTo>
                  <a:lnTo>
                    <a:pt x="36258" y="24575"/>
                  </a:lnTo>
                  <a:cubicBezTo>
                    <a:pt x="36258" y="17971"/>
                    <a:pt x="33147" y="13653"/>
                    <a:pt x="26733" y="13653"/>
                  </a:cubicBezTo>
                  <a:cubicBezTo>
                    <a:pt x="18986" y="13653"/>
                    <a:pt x="15875" y="20701"/>
                    <a:pt x="15875" y="26988"/>
                  </a:cubicBezTo>
                  <a:lnTo>
                    <a:pt x="15875" y="55245"/>
                  </a:lnTo>
                  <a:lnTo>
                    <a:pt x="0" y="55245"/>
                  </a:lnTo>
                  <a:lnTo>
                    <a:pt x="0" y="572"/>
                  </a:lnTo>
                  <a:lnTo>
                    <a:pt x="12382" y="127"/>
                  </a:lnTo>
                  <a:cubicBezTo>
                    <a:pt x="13526" y="3365"/>
                    <a:pt x="14351" y="9271"/>
                    <a:pt x="14351" y="11621"/>
                  </a:cubicBezTo>
                  <a:lnTo>
                    <a:pt x="14669" y="11621"/>
                  </a:lnTo>
                  <a:cubicBezTo>
                    <a:pt x="17208" y="5143"/>
                    <a:pt x="22416" y="0"/>
                    <a:pt x="31814" y="0"/>
                  </a:cubicBezTo>
                  <a:cubicBezTo>
                    <a:pt x="41211" y="0"/>
                    <a:pt x="47816" y="4953"/>
                    <a:pt x="50609" y="12383"/>
                  </a:cubicBezTo>
                  <a:cubicBezTo>
                    <a:pt x="53022" y="5461"/>
                    <a:pt x="58357" y="0"/>
                    <a:pt x="68199" y="0"/>
                  </a:cubicBezTo>
                  <a:cubicBezTo>
                    <a:pt x="81534" y="0"/>
                    <a:pt x="88456" y="9271"/>
                    <a:pt x="88456" y="2178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BAD2CDD8-822B-3F04-FEFF-5B61E4EA92E5}"/>
                </a:ext>
              </a:extLst>
            </p:cNvPr>
            <p:cNvSpPr/>
            <p:nvPr/>
          </p:nvSpPr>
          <p:spPr>
            <a:xfrm>
              <a:off x="9168447" y="1827720"/>
              <a:ext cx="160908" cy="160908"/>
            </a:xfrm>
            <a:custGeom>
              <a:avLst/>
              <a:gdLst>
                <a:gd name="connsiteX0" fmla="*/ 0 w 160908"/>
                <a:gd name="connsiteY0" fmla="*/ 0 h 160908"/>
                <a:gd name="connsiteX1" fmla="*/ 160909 w 160908"/>
                <a:gd name="connsiteY1" fmla="*/ 0 h 160908"/>
                <a:gd name="connsiteX2" fmla="*/ 160909 w 160908"/>
                <a:gd name="connsiteY2" fmla="*/ 160909 h 160908"/>
                <a:gd name="connsiteX3" fmla="*/ 0 w 160908"/>
                <a:gd name="connsiteY3" fmla="*/ 160909 h 1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08" h="160908">
                  <a:moveTo>
                    <a:pt x="0" y="0"/>
                  </a:moveTo>
                  <a:lnTo>
                    <a:pt x="160909" y="0"/>
                  </a:lnTo>
                  <a:lnTo>
                    <a:pt x="160909" y="160909"/>
                  </a:lnTo>
                  <a:lnTo>
                    <a:pt x="0" y="160909"/>
                  </a:ln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387E08BC-FEA7-7496-F8EE-A0CBF9E0ADEC}"/>
                </a:ext>
              </a:extLst>
            </p:cNvPr>
            <p:cNvSpPr/>
            <p:nvPr/>
          </p:nvSpPr>
          <p:spPr>
            <a:xfrm>
              <a:off x="9412160" y="2110549"/>
              <a:ext cx="59880" cy="78041"/>
            </a:xfrm>
            <a:custGeom>
              <a:avLst/>
              <a:gdLst>
                <a:gd name="connsiteX0" fmla="*/ 31369 w 59880"/>
                <a:gd name="connsiteY0" fmla="*/ 13462 h 78041"/>
                <a:gd name="connsiteX1" fmla="*/ 20130 w 59880"/>
                <a:gd name="connsiteY1" fmla="*/ 21908 h 78041"/>
                <a:gd name="connsiteX2" fmla="*/ 59881 w 59880"/>
                <a:gd name="connsiteY2" fmla="*/ 56705 h 78041"/>
                <a:gd name="connsiteX3" fmla="*/ 30797 w 59880"/>
                <a:gd name="connsiteY3" fmla="*/ 78042 h 78041"/>
                <a:gd name="connsiteX4" fmla="*/ 0 w 59880"/>
                <a:gd name="connsiteY4" fmla="*/ 67374 h 78041"/>
                <a:gd name="connsiteX5" fmla="*/ 9589 w 59880"/>
                <a:gd name="connsiteY5" fmla="*/ 55563 h 78041"/>
                <a:gd name="connsiteX6" fmla="*/ 31242 w 59880"/>
                <a:gd name="connsiteY6" fmla="*/ 64707 h 78041"/>
                <a:gd name="connsiteX7" fmla="*/ 43497 w 59880"/>
                <a:gd name="connsiteY7" fmla="*/ 57086 h 78041"/>
                <a:gd name="connsiteX8" fmla="*/ 3620 w 59880"/>
                <a:gd name="connsiteY8" fmla="*/ 22924 h 78041"/>
                <a:gd name="connsiteX9" fmla="*/ 30988 w 59880"/>
                <a:gd name="connsiteY9" fmla="*/ 0 h 78041"/>
                <a:gd name="connsiteX10" fmla="*/ 59372 w 59880"/>
                <a:gd name="connsiteY10" fmla="*/ 20066 h 78041"/>
                <a:gd name="connsiteX11" fmla="*/ 44641 w 59880"/>
                <a:gd name="connsiteY11" fmla="*/ 23686 h 78041"/>
                <a:gd name="connsiteX12" fmla="*/ 31306 w 59880"/>
                <a:gd name="connsiteY12" fmla="*/ 13589 h 7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80" h="78041">
                  <a:moveTo>
                    <a:pt x="31369" y="13462"/>
                  </a:moveTo>
                  <a:cubicBezTo>
                    <a:pt x="24447" y="13462"/>
                    <a:pt x="20130" y="16701"/>
                    <a:pt x="20130" y="21908"/>
                  </a:cubicBezTo>
                  <a:cubicBezTo>
                    <a:pt x="20130" y="35814"/>
                    <a:pt x="59881" y="27940"/>
                    <a:pt x="59881" y="56705"/>
                  </a:cubicBezTo>
                  <a:cubicBezTo>
                    <a:pt x="59881" y="68643"/>
                    <a:pt x="50292" y="78042"/>
                    <a:pt x="30797" y="78042"/>
                  </a:cubicBezTo>
                  <a:cubicBezTo>
                    <a:pt x="14922" y="78042"/>
                    <a:pt x="4255" y="71057"/>
                    <a:pt x="0" y="67374"/>
                  </a:cubicBezTo>
                  <a:lnTo>
                    <a:pt x="9589" y="55563"/>
                  </a:lnTo>
                  <a:cubicBezTo>
                    <a:pt x="13208" y="58801"/>
                    <a:pt x="21272" y="64707"/>
                    <a:pt x="31242" y="64707"/>
                  </a:cubicBezTo>
                  <a:cubicBezTo>
                    <a:pt x="39497" y="64707"/>
                    <a:pt x="43497" y="61786"/>
                    <a:pt x="43497" y="57086"/>
                  </a:cubicBezTo>
                  <a:cubicBezTo>
                    <a:pt x="43497" y="41783"/>
                    <a:pt x="3620" y="49911"/>
                    <a:pt x="3620" y="22924"/>
                  </a:cubicBezTo>
                  <a:cubicBezTo>
                    <a:pt x="3620" y="10033"/>
                    <a:pt x="14478" y="0"/>
                    <a:pt x="30988" y="0"/>
                  </a:cubicBezTo>
                  <a:cubicBezTo>
                    <a:pt x="51371" y="0"/>
                    <a:pt x="57658" y="11811"/>
                    <a:pt x="59372" y="20066"/>
                  </a:cubicBezTo>
                  <a:lnTo>
                    <a:pt x="44641" y="23686"/>
                  </a:lnTo>
                  <a:cubicBezTo>
                    <a:pt x="44323" y="19621"/>
                    <a:pt x="40259" y="13589"/>
                    <a:pt x="31306" y="13589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5523BDA9-417B-AAD5-D54E-39F727D6A661}"/>
                </a:ext>
              </a:extLst>
            </p:cNvPr>
            <p:cNvSpPr/>
            <p:nvPr/>
          </p:nvSpPr>
          <p:spPr>
            <a:xfrm>
              <a:off x="9478073" y="2117026"/>
              <a:ext cx="46608" cy="71437"/>
            </a:xfrm>
            <a:custGeom>
              <a:avLst/>
              <a:gdLst>
                <a:gd name="connsiteX0" fmla="*/ 46545 w 46608"/>
                <a:gd name="connsiteY0" fmla="*/ 67500 h 71437"/>
                <a:gd name="connsiteX1" fmla="*/ 30226 w 46608"/>
                <a:gd name="connsiteY1" fmla="*/ 71438 h 71437"/>
                <a:gd name="connsiteX2" fmla="*/ 8319 w 46608"/>
                <a:gd name="connsiteY2" fmla="*/ 48133 h 71437"/>
                <a:gd name="connsiteX3" fmla="*/ 8319 w 46608"/>
                <a:gd name="connsiteY3" fmla="*/ 28067 h 71437"/>
                <a:gd name="connsiteX4" fmla="*/ 0 w 46608"/>
                <a:gd name="connsiteY4" fmla="*/ 28067 h 71437"/>
                <a:gd name="connsiteX5" fmla="*/ 0 w 46608"/>
                <a:gd name="connsiteY5" fmla="*/ 16002 h 71437"/>
                <a:gd name="connsiteX6" fmla="*/ 9017 w 46608"/>
                <a:gd name="connsiteY6" fmla="*/ 16002 h 71437"/>
                <a:gd name="connsiteX7" fmla="*/ 9017 w 46608"/>
                <a:gd name="connsiteY7" fmla="*/ 571 h 71437"/>
                <a:gd name="connsiteX8" fmla="*/ 24320 w 46608"/>
                <a:gd name="connsiteY8" fmla="*/ 0 h 71437"/>
                <a:gd name="connsiteX9" fmla="*/ 24320 w 46608"/>
                <a:gd name="connsiteY9" fmla="*/ 16002 h 71437"/>
                <a:gd name="connsiteX10" fmla="*/ 43561 w 46608"/>
                <a:gd name="connsiteY10" fmla="*/ 16002 h 71437"/>
                <a:gd name="connsiteX11" fmla="*/ 43561 w 46608"/>
                <a:gd name="connsiteY11" fmla="*/ 28067 h 71437"/>
                <a:gd name="connsiteX12" fmla="*/ 24320 w 46608"/>
                <a:gd name="connsiteY12" fmla="*/ 28067 h 71437"/>
                <a:gd name="connsiteX13" fmla="*/ 24320 w 46608"/>
                <a:gd name="connsiteY13" fmla="*/ 47434 h 71437"/>
                <a:gd name="connsiteX14" fmla="*/ 33274 w 46608"/>
                <a:gd name="connsiteY14" fmla="*/ 57975 h 71437"/>
                <a:gd name="connsiteX15" fmla="*/ 42101 w 46608"/>
                <a:gd name="connsiteY15" fmla="*/ 55054 h 71437"/>
                <a:gd name="connsiteX16" fmla="*/ 46609 w 46608"/>
                <a:gd name="connsiteY16" fmla="*/ 67437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08" h="71437">
                  <a:moveTo>
                    <a:pt x="46545" y="67500"/>
                  </a:moveTo>
                  <a:cubicBezTo>
                    <a:pt x="46545" y="67500"/>
                    <a:pt x="40767" y="71438"/>
                    <a:pt x="30226" y="71438"/>
                  </a:cubicBezTo>
                  <a:cubicBezTo>
                    <a:pt x="15875" y="71438"/>
                    <a:pt x="8319" y="63690"/>
                    <a:pt x="8319" y="48133"/>
                  </a:cubicBezTo>
                  <a:lnTo>
                    <a:pt x="8319" y="28067"/>
                  </a:lnTo>
                  <a:lnTo>
                    <a:pt x="0" y="28067"/>
                  </a:lnTo>
                  <a:lnTo>
                    <a:pt x="0" y="16002"/>
                  </a:lnTo>
                  <a:lnTo>
                    <a:pt x="9017" y="16002"/>
                  </a:lnTo>
                  <a:lnTo>
                    <a:pt x="9017" y="571"/>
                  </a:lnTo>
                  <a:lnTo>
                    <a:pt x="24320" y="0"/>
                  </a:lnTo>
                  <a:lnTo>
                    <a:pt x="24320" y="16002"/>
                  </a:lnTo>
                  <a:lnTo>
                    <a:pt x="43561" y="16002"/>
                  </a:lnTo>
                  <a:lnTo>
                    <a:pt x="43561" y="28067"/>
                  </a:lnTo>
                  <a:lnTo>
                    <a:pt x="24320" y="28067"/>
                  </a:lnTo>
                  <a:lnTo>
                    <a:pt x="24320" y="47434"/>
                  </a:lnTo>
                  <a:cubicBezTo>
                    <a:pt x="24320" y="54737"/>
                    <a:pt x="27115" y="57975"/>
                    <a:pt x="33274" y="57975"/>
                  </a:cubicBezTo>
                  <a:cubicBezTo>
                    <a:pt x="38862" y="57975"/>
                    <a:pt x="42101" y="55054"/>
                    <a:pt x="42101" y="55054"/>
                  </a:cubicBezTo>
                  <a:lnTo>
                    <a:pt x="46609" y="674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08EB0EE3-B8F9-7BB0-CF15-E4B8496C075C}"/>
                </a:ext>
              </a:extLst>
            </p:cNvPr>
            <p:cNvSpPr/>
            <p:nvPr/>
          </p:nvSpPr>
          <p:spPr>
            <a:xfrm>
              <a:off x="9528810" y="2132266"/>
              <a:ext cx="56515" cy="56133"/>
            </a:xfrm>
            <a:custGeom>
              <a:avLst/>
              <a:gdLst>
                <a:gd name="connsiteX0" fmla="*/ 56515 w 56515"/>
                <a:gd name="connsiteY0" fmla="*/ 55118 h 56133"/>
                <a:gd name="connsiteX1" fmla="*/ 48768 w 56515"/>
                <a:gd name="connsiteY1" fmla="*/ 56134 h 56133"/>
                <a:gd name="connsiteX2" fmla="*/ 36132 w 56515"/>
                <a:gd name="connsiteY2" fmla="*/ 47435 h 56133"/>
                <a:gd name="connsiteX3" fmla="*/ 18542 w 56515"/>
                <a:gd name="connsiteY3" fmla="*/ 56134 h 56133"/>
                <a:gd name="connsiteX4" fmla="*/ 0 w 56515"/>
                <a:gd name="connsiteY4" fmla="*/ 41085 h 56133"/>
                <a:gd name="connsiteX5" fmla="*/ 34672 w 56515"/>
                <a:gd name="connsiteY5" fmla="*/ 23685 h 56133"/>
                <a:gd name="connsiteX6" fmla="*/ 35370 w 56515"/>
                <a:gd name="connsiteY6" fmla="*/ 23685 h 56133"/>
                <a:gd name="connsiteX7" fmla="*/ 35370 w 56515"/>
                <a:gd name="connsiteY7" fmla="*/ 21273 h 56133"/>
                <a:gd name="connsiteX8" fmla="*/ 25400 w 56515"/>
                <a:gd name="connsiteY8" fmla="*/ 12001 h 56133"/>
                <a:gd name="connsiteX9" fmla="*/ 16002 w 56515"/>
                <a:gd name="connsiteY9" fmla="*/ 18351 h 56133"/>
                <a:gd name="connsiteX10" fmla="*/ 16446 w 56515"/>
                <a:gd name="connsiteY10" fmla="*/ 20447 h 56133"/>
                <a:gd name="connsiteX11" fmla="*/ 2540 w 56515"/>
                <a:gd name="connsiteY11" fmla="*/ 22733 h 56133"/>
                <a:gd name="connsiteX12" fmla="*/ 1842 w 56515"/>
                <a:gd name="connsiteY12" fmla="*/ 17399 h 56133"/>
                <a:gd name="connsiteX13" fmla="*/ 26035 w 56515"/>
                <a:gd name="connsiteY13" fmla="*/ 0 h 56133"/>
                <a:gd name="connsiteX14" fmla="*/ 50864 w 56515"/>
                <a:gd name="connsiteY14" fmla="*/ 21907 h 56133"/>
                <a:gd name="connsiteX15" fmla="*/ 50864 w 56515"/>
                <a:gd name="connsiteY15" fmla="*/ 39751 h 56133"/>
                <a:gd name="connsiteX16" fmla="*/ 53848 w 56515"/>
                <a:gd name="connsiteY16" fmla="*/ 43370 h 56133"/>
                <a:gd name="connsiteX17" fmla="*/ 55817 w 56515"/>
                <a:gd name="connsiteY17" fmla="*/ 43053 h 56133"/>
                <a:gd name="connsiteX18" fmla="*/ 56515 w 56515"/>
                <a:gd name="connsiteY18" fmla="*/ 55118 h 56133"/>
                <a:gd name="connsiteX19" fmla="*/ 35306 w 56515"/>
                <a:gd name="connsiteY19" fmla="*/ 36132 h 56133"/>
                <a:gd name="connsiteX20" fmla="*/ 35306 w 56515"/>
                <a:gd name="connsiteY20" fmla="*/ 31750 h 56133"/>
                <a:gd name="connsiteX21" fmla="*/ 34608 w 56515"/>
                <a:gd name="connsiteY21" fmla="*/ 31750 h 56133"/>
                <a:gd name="connsiteX22" fmla="*/ 15367 w 56515"/>
                <a:gd name="connsiteY22" fmla="*/ 39052 h 56133"/>
                <a:gd name="connsiteX23" fmla="*/ 23051 w 56515"/>
                <a:gd name="connsiteY23" fmla="*/ 44513 h 56133"/>
                <a:gd name="connsiteX24" fmla="*/ 35306 w 56515"/>
                <a:gd name="connsiteY24" fmla="*/ 36195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515" h="56133">
                  <a:moveTo>
                    <a:pt x="56515" y="55118"/>
                  </a:moveTo>
                  <a:cubicBezTo>
                    <a:pt x="56515" y="55118"/>
                    <a:pt x="53149" y="56134"/>
                    <a:pt x="48768" y="56134"/>
                  </a:cubicBezTo>
                  <a:cubicBezTo>
                    <a:pt x="41211" y="56134"/>
                    <a:pt x="37211" y="53213"/>
                    <a:pt x="36132" y="47435"/>
                  </a:cubicBezTo>
                  <a:cubicBezTo>
                    <a:pt x="34417" y="50800"/>
                    <a:pt x="29845" y="56134"/>
                    <a:pt x="18542" y="56134"/>
                  </a:cubicBezTo>
                  <a:cubicBezTo>
                    <a:pt x="7239" y="56134"/>
                    <a:pt x="0" y="50229"/>
                    <a:pt x="0" y="41085"/>
                  </a:cubicBezTo>
                  <a:cubicBezTo>
                    <a:pt x="0" y="27495"/>
                    <a:pt x="14287" y="24193"/>
                    <a:pt x="34672" y="23685"/>
                  </a:cubicBezTo>
                  <a:lnTo>
                    <a:pt x="35370" y="23685"/>
                  </a:lnTo>
                  <a:lnTo>
                    <a:pt x="35370" y="21273"/>
                  </a:lnTo>
                  <a:cubicBezTo>
                    <a:pt x="35370" y="15685"/>
                    <a:pt x="32131" y="12001"/>
                    <a:pt x="25400" y="12001"/>
                  </a:cubicBezTo>
                  <a:cubicBezTo>
                    <a:pt x="19368" y="12001"/>
                    <a:pt x="16002" y="14414"/>
                    <a:pt x="16002" y="18351"/>
                  </a:cubicBezTo>
                  <a:cubicBezTo>
                    <a:pt x="16002" y="19177"/>
                    <a:pt x="16129" y="19876"/>
                    <a:pt x="16446" y="20447"/>
                  </a:cubicBezTo>
                  <a:lnTo>
                    <a:pt x="2540" y="22733"/>
                  </a:lnTo>
                  <a:cubicBezTo>
                    <a:pt x="2540" y="22733"/>
                    <a:pt x="1842" y="20447"/>
                    <a:pt x="1842" y="17399"/>
                  </a:cubicBezTo>
                  <a:cubicBezTo>
                    <a:pt x="1842" y="6985"/>
                    <a:pt x="10985" y="0"/>
                    <a:pt x="26035" y="0"/>
                  </a:cubicBezTo>
                  <a:cubicBezTo>
                    <a:pt x="42164" y="0"/>
                    <a:pt x="50864" y="8128"/>
                    <a:pt x="50864" y="21907"/>
                  </a:cubicBezTo>
                  <a:lnTo>
                    <a:pt x="50864" y="39751"/>
                  </a:lnTo>
                  <a:cubicBezTo>
                    <a:pt x="50864" y="42291"/>
                    <a:pt x="51816" y="43370"/>
                    <a:pt x="53848" y="43370"/>
                  </a:cubicBezTo>
                  <a:cubicBezTo>
                    <a:pt x="54546" y="43370"/>
                    <a:pt x="55245" y="43243"/>
                    <a:pt x="55817" y="43053"/>
                  </a:cubicBezTo>
                  <a:lnTo>
                    <a:pt x="56515" y="55118"/>
                  </a:lnTo>
                  <a:close/>
                  <a:moveTo>
                    <a:pt x="35306" y="36132"/>
                  </a:moveTo>
                  <a:lnTo>
                    <a:pt x="35306" y="31750"/>
                  </a:lnTo>
                  <a:lnTo>
                    <a:pt x="34608" y="31750"/>
                  </a:lnTo>
                  <a:cubicBezTo>
                    <a:pt x="21527" y="32067"/>
                    <a:pt x="15367" y="33973"/>
                    <a:pt x="15367" y="39052"/>
                  </a:cubicBezTo>
                  <a:cubicBezTo>
                    <a:pt x="15367" y="42672"/>
                    <a:pt x="18288" y="44513"/>
                    <a:pt x="23051" y="44513"/>
                  </a:cubicBezTo>
                  <a:cubicBezTo>
                    <a:pt x="30671" y="44513"/>
                    <a:pt x="35306" y="40576"/>
                    <a:pt x="35306" y="361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569FDC38-CFCA-D538-4033-54E22A3BD604}"/>
                </a:ext>
              </a:extLst>
            </p:cNvPr>
            <p:cNvSpPr/>
            <p:nvPr/>
          </p:nvSpPr>
          <p:spPr>
            <a:xfrm>
              <a:off x="9594532" y="2132457"/>
              <a:ext cx="52895" cy="55308"/>
            </a:xfrm>
            <a:custGeom>
              <a:avLst/>
              <a:gdLst>
                <a:gd name="connsiteX0" fmla="*/ 52896 w 52895"/>
                <a:gd name="connsiteY0" fmla="*/ 21717 h 55308"/>
                <a:gd name="connsiteX1" fmla="*/ 52896 w 52895"/>
                <a:gd name="connsiteY1" fmla="*/ 55308 h 55308"/>
                <a:gd name="connsiteX2" fmla="*/ 37021 w 52895"/>
                <a:gd name="connsiteY2" fmla="*/ 55308 h 55308"/>
                <a:gd name="connsiteX3" fmla="*/ 37021 w 52895"/>
                <a:gd name="connsiteY3" fmla="*/ 24511 h 55308"/>
                <a:gd name="connsiteX4" fmla="*/ 27432 w 52895"/>
                <a:gd name="connsiteY4" fmla="*/ 13589 h 55308"/>
                <a:gd name="connsiteX5" fmla="*/ 15875 w 52895"/>
                <a:gd name="connsiteY5" fmla="*/ 27051 h 55308"/>
                <a:gd name="connsiteX6" fmla="*/ 15875 w 52895"/>
                <a:gd name="connsiteY6" fmla="*/ 55308 h 55308"/>
                <a:gd name="connsiteX7" fmla="*/ 0 w 52895"/>
                <a:gd name="connsiteY7" fmla="*/ 55308 h 55308"/>
                <a:gd name="connsiteX8" fmla="*/ 0 w 52895"/>
                <a:gd name="connsiteY8" fmla="*/ 635 h 55308"/>
                <a:gd name="connsiteX9" fmla="*/ 12383 w 52895"/>
                <a:gd name="connsiteY9" fmla="*/ 190 h 55308"/>
                <a:gd name="connsiteX10" fmla="*/ 14351 w 52895"/>
                <a:gd name="connsiteY10" fmla="*/ 11684 h 55308"/>
                <a:gd name="connsiteX11" fmla="*/ 14796 w 52895"/>
                <a:gd name="connsiteY11" fmla="*/ 11684 h 55308"/>
                <a:gd name="connsiteX12" fmla="*/ 32512 w 52895"/>
                <a:gd name="connsiteY12" fmla="*/ 0 h 55308"/>
                <a:gd name="connsiteX13" fmla="*/ 52896 w 52895"/>
                <a:gd name="connsiteY13" fmla="*/ 21780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895" h="55308">
                  <a:moveTo>
                    <a:pt x="52896" y="21717"/>
                  </a:moveTo>
                  <a:lnTo>
                    <a:pt x="52896" y="55308"/>
                  </a:lnTo>
                  <a:lnTo>
                    <a:pt x="37021" y="55308"/>
                  </a:lnTo>
                  <a:lnTo>
                    <a:pt x="37021" y="24511"/>
                  </a:lnTo>
                  <a:cubicBezTo>
                    <a:pt x="37021" y="18034"/>
                    <a:pt x="33782" y="13589"/>
                    <a:pt x="27432" y="13589"/>
                  </a:cubicBezTo>
                  <a:cubicBezTo>
                    <a:pt x="19304" y="13589"/>
                    <a:pt x="15875" y="20638"/>
                    <a:pt x="15875" y="27051"/>
                  </a:cubicBezTo>
                  <a:lnTo>
                    <a:pt x="15875" y="55308"/>
                  </a:lnTo>
                  <a:lnTo>
                    <a:pt x="0" y="55308"/>
                  </a:lnTo>
                  <a:lnTo>
                    <a:pt x="0" y="635"/>
                  </a:lnTo>
                  <a:lnTo>
                    <a:pt x="12383" y="190"/>
                  </a:lnTo>
                  <a:cubicBezTo>
                    <a:pt x="13526" y="3810"/>
                    <a:pt x="14351" y="9335"/>
                    <a:pt x="14351" y="11684"/>
                  </a:cubicBezTo>
                  <a:lnTo>
                    <a:pt x="14796" y="11684"/>
                  </a:lnTo>
                  <a:cubicBezTo>
                    <a:pt x="17462" y="5207"/>
                    <a:pt x="22797" y="0"/>
                    <a:pt x="32512" y="0"/>
                  </a:cubicBezTo>
                  <a:cubicBezTo>
                    <a:pt x="46037" y="0"/>
                    <a:pt x="52896" y="9398"/>
                    <a:pt x="52896" y="21780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B4CEEAEC-2613-CEFC-5A20-C1B5910981E8}"/>
                </a:ext>
              </a:extLst>
            </p:cNvPr>
            <p:cNvSpPr/>
            <p:nvPr/>
          </p:nvSpPr>
          <p:spPr>
            <a:xfrm>
              <a:off x="9657270" y="2105914"/>
              <a:ext cx="57149" cy="82486"/>
            </a:xfrm>
            <a:custGeom>
              <a:avLst/>
              <a:gdLst>
                <a:gd name="connsiteX0" fmla="*/ 57150 w 57149"/>
                <a:gd name="connsiteY0" fmla="*/ 63 h 82486"/>
                <a:gd name="connsiteX1" fmla="*/ 57150 w 57149"/>
                <a:gd name="connsiteY1" fmla="*/ 81851 h 82486"/>
                <a:gd name="connsiteX2" fmla="*/ 44260 w 57149"/>
                <a:gd name="connsiteY2" fmla="*/ 82296 h 82486"/>
                <a:gd name="connsiteX3" fmla="*/ 42736 w 57149"/>
                <a:gd name="connsiteY3" fmla="*/ 71501 h 82486"/>
                <a:gd name="connsiteX4" fmla="*/ 42418 w 57149"/>
                <a:gd name="connsiteY4" fmla="*/ 71501 h 82486"/>
                <a:gd name="connsiteX5" fmla="*/ 24194 w 57149"/>
                <a:gd name="connsiteY5" fmla="*/ 82486 h 82486"/>
                <a:gd name="connsiteX6" fmla="*/ 0 w 57149"/>
                <a:gd name="connsiteY6" fmla="*/ 54673 h 82486"/>
                <a:gd name="connsiteX7" fmla="*/ 25019 w 57149"/>
                <a:gd name="connsiteY7" fmla="*/ 26416 h 82486"/>
                <a:gd name="connsiteX8" fmla="*/ 41211 w 57149"/>
                <a:gd name="connsiteY8" fmla="*/ 33845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2 w 57149"/>
                <a:gd name="connsiteY13" fmla="*/ 39814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4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3"/>
                  </a:moveTo>
                  <a:lnTo>
                    <a:pt x="57150" y="81851"/>
                  </a:lnTo>
                  <a:lnTo>
                    <a:pt x="44260" y="82296"/>
                  </a:lnTo>
                  <a:cubicBezTo>
                    <a:pt x="43435" y="78930"/>
                    <a:pt x="42673" y="73025"/>
                    <a:pt x="42736" y="71501"/>
                  </a:cubicBezTo>
                  <a:lnTo>
                    <a:pt x="42418" y="71501"/>
                  </a:lnTo>
                  <a:cubicBezTo>
                    <a:pt x="39434" y="77978"/>
                    <a:pt x="33592" y="82486"/>
                    <a:pt x="24194" y="82486"/>
                  </a:cubicBezTo>
                  <a:cubicBezTo>
                    <a:pt x="9335" y="82486"/>
                    <a:pt x="0" y="70802"/>
                    <a:pt x="0" y="54673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0"/>
                    <a:pt x="41211" y="33845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2"/>
                    <a:pt x="36767" y="39814"/>
                    <a:pt x="28322" y="39814"/>
                  </a:cubicBezTo>
                  <a:cubicBezTo>
                    <a:pt x="20892" y="39814"/>
                    <a:pt x="16129" y="45593"/>
                    <a:pt x="16129" y="54737"/>
                  </a:cubicBezTo>
                  <a:cubicBezTo>
                    <a:pt x="16129" y="63881"/>
                    <a:pt x="21019" y="69215"/>
                    <a:pt x="28639" y="69215"/>
                  </a:cubicBezTo>
                  <a:cubicBezTo>
                    <a:pt x="36259" y="69215"/>
                    <a:pt x="41275" y="62738"/>
                    <a:pt x="41275" y="5632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B1A3D4DC-D565-A7D3-E6E3-BCED6F96AFBC}"/>
                </a:ext>
              </a:extLst>
            </p:cNvPr>
            <p:cNvSpPr/>
            <p:nvPr/>
          </p:nvSpPr>
          <p:spPr>
            <a:xfrm>
              <a:off x="9724643" y="2132266"/>
              <a:ext cx="56515" cy="56133"/>
            </a:xfrm>
            <a:custGeom>
              <a:avLst/>
              <a:gdLst>
                <a:gd name="connsiteX0" fmla="*/ 56515 w 56515"/>
                <a:gd name="connsiteY0" fmla="*/ 55118 h 56133"/>
                <a:gd name="connsiteX1" fmla="*/ 48768 w 56515"/>
                <a:gd name="connsiteY1" fmla="*/ 56134 h 56133"/>
                <a:gd name="connsiteX2" fmla="*/ 36132 w 56515"/>
                <a:gd name="connsiteY2" fmla="*/ 47435 h 56133"/>
                <a:gd name="connsiteX3" fmla="*/ 18542 w 56515"/>
                <a:gd name="connsiteY3" fmla="*/ 56134 h 56133"/>
                <a:gd name="connsiteX4" fmla="*/ 0 w 56515"/>
                <a:gd name="connsiteY4" fmla="*/ 41085 h 56133"/>
                <a:gd name="connsiteX5" fmla="*/ 34672 w 56515"/>
                <a:gd name="connsiteY5" fmla="*/ 23685 h 56133"/>
                <a:gd name="connsiteX6" fmla="*/ 35370 w 56515"/>
                <a:gd name="connsiteY6" fmla="*/ 23685 h 56133"/>
                <a:gd name="connsiteX7" fmla="*/ 35370 w 56515"/>
                <a:gd name="connsiteY7" fmla="*/ 21273 h 56133"/>
                <a:gd name="connsiteX8" fmla="*/ 25400 w 56515"/>
                <a:gd name="connsiteY8" fmla="*/ 12001 h 56133"/>
                <a:gd name="connsiteX9" fmla="*/ 16002 w 56515"/>
                <a:gd name="connsiteY9" fmla="*/ 18351 h 56133"/>
                <a:gd name="connsiteX10" fmla="*/ 16447 w 56515"/>
                <a:gd name="connsiteY10" fmla="*/ 20447 h 56133"/>
                <a:gd name="connsiteX11" fmla="*/ 2540 w 56515"/>
                <a:gd name="connsiteY11" fmla="*/ 22733 h 56133"/>
                <a:gd name="connsiteX12" fmla="*/ 1842 w 56515"/>
                <a:gd name="connsiteY12" fmla="*/ 17399 h 56133"/>
                <a:gd name="connsiteX13" fmla="*/ 26036 w 56515"/>
                <a:gd name="connsiteY13" fmla="*/ 0 h 56133"/>
                <a:gd name="connsiteX14" fmla="*/ 50864 w 56515"/>
                <a:gd name="connsiteY14" fmla="*/ 21907 h 56133"/>
                <a:gd name="connsiteX15" fmla="*/ 50864 w 56515"/>
                <a:gd name="connsiteY15" fmla="*/ 39751 h 56133"/>
                <a:gd name="connsiteX16" fmla="*/ 53849 w 56515"/>
                <a:gd name="connsiteY16" fmla="*/ 43370 h 56133"/>
                <a:gd name="connsiteX17" fmla="*/ 55817 w 56515"/>
                <a:gd name="connsiteY17" fmla="*/ 43053 h 56133"/>
                <a:gd name="connsiteX18" fmla="*/ 56515 w 56515"/>
                <a:gd name="connsiteY18" fmla="*/ 55118 h 56133"/>
                <a:gd name="connsiteX19" fmla="*/ 35306 w 56515"/>
                <a:gd name="connsiteY19" fmla="*/ 36132 h 56133"/>
                <a:gd name="connsiteX20" fmla="*/ 35306 w 56515"/>
                <a:gd name="connsiteY20" fmla="*/ 31750 h 56133"/>
                <a:gd name="connsiteX21" fmla="*/ 34608 w 56515"/>
                <a:gd name="connsiteY21" fmla="*/ 31750 h 56133"/>
                <a:gd name="connsiteX22" fmla="*/ 15367 w 56515"/>
                <a:gd name="connsiteY22" fmla="*/ 39052 h 56133"/>
                <a:gd name="connsiteX23" fmla="*/ 23051 w 56515"/>
                <a:gd name="connsiteY23" fmla="*/ 44513 h 56133"/>
                <a:gd name="connsiteX24" fmla="*/ 35306 w 56515"/>
                <a:gd name="connsiteY24" fmla="*/ 36195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515" h="56133">
                  <a:moveTo>
                    <a:pt x="56515" y="55118"/>
                  </a:moveTo>
                  <a:cubicBezTo>
                    <a:pt x="56515" y="55118"/>
                    <a:pt x="53150" y="56134"/>
                    <a:pt x="48768" y="56134"/>
                  </a:cubicBezTo>
                  <a:cubicBezTo>
                    <a:pt x="41212" y="56134"/>
                    <a:pt x="37212" y="53213"/>
                    <a:pt x="36132" y="47435"/>
                  </a:cubicBezTo>
                  <a:cubicBezTo>
                    <a:pt x="34417" y="50800"/>
                    <a:pt x="29845" y="56134"/>
                    <a:pt x="18542" y="56134"/>
                  </a:cubicBezTo>
                  <a:cubicBezTo>
                    <a:pt x="7239" y="56134"/>
                    <a:pt x="0" y="50229"/>
                    <a:pt x="0" y="41085"/>
                  </a:cubicBezTo>
                  <a:cubicBezTo>
                    <a:pt x="0" y="27495"/>
                    <a:pt x="14287" y="24193"/>
                    <a:pt x="34672" y="23685"/>
                  </a:cubicBezTo>
                  <a:lnTo>
                    <a:pt x="35370" y="23685"/>
                  </a:lnTo>
                  <a:lnTo>
                    <a:pt x="35370" y="21273"/>
                  </a:lnTo>
                  <a:cubicBezTo>
                    <a:pt x="35370" y="15685"/>
                    <a:pt x="32131" y="12001"/>
                    <a:pt x="25400" y="12001"/>
                  </a:cubicBezTo>
                  <a:cubicBezTo>
                    <a:pt x="19368" y="12001"/>
                    <a:pt x="16002" y="14414"/>
                    <a:pt x="16002" y="18351"/>
                  </a:cubicBezTo>
                  <a:cubicBezTo>
                    <a:pt x="16002" y="19177"/>
                    <a:pt x="16129" y="19876"/>
                    <a:pt x="16447" y="20447"/>
                  </a:cubicBezTo>
                  <a:lnTo>
                    <a:pt x="2540" y="22733"/>
                  </a:lnTo>
                  <a:cubicBezTo>
                    <a:pt x="2540" y="22733"/>
                    <a:pt x="1842" y="20447"/>
                    <a:pt x="1842" y="17399"/>
                  </a:cubicBezTo>
                  <a:cubicBezTo>
                    <a:pt x="1842" y="6985"/>
                    <a:pt x="10986" y="0"/>
                    <a:pt x="26036" y="0"/>
                  </a:cubicBezTo>
                  <a:cubicBezTo>
                    <a:pt x="42164" y="0"/>
                    <a:pt x="50864" y="8128"/>
                    <a:pt x="50864" y="21907"/>
                  </a:cubicBezTo>
                  <a:lnTo>
                    <a:pt x="50864" y="39751"/>
                  </a:lnTo>
                  <a:cubicBezTo>
                    <a:pt x="50864" y="42291"/>
                    <a:pt x="51816" y="43370"/>
                    <a:pt x="53849" y="43370"/>
                  </a:cubicBezTo>
                  <a:cubicBezTo>
                    <a:pt x="54547" y="43370"/>
                    <a:pt x="55245" y="43243"/>
                    <a:pt x="55817" y="43053"/>
                  </a:cubicBezTo>
                  <a:lnTo>
                    <a:pt x="56515" y="55118"/>
                  </a:lnTo>
                  <a:close/>
                  <a:moveTo>
                    <a:pt x="35306" y="36132"/>
                  </a:moveTo>
                  <a:lnTo>
                    <a:pt x="35306" y="31750"/>
                  </a:lnTo>
                  <a:lnTo>
                    <a:pt x="34608" y="31750"/>
                  </a:lnTo>
                  <a:cubicBezTo>
                    <a:pt x="21527" y="32067"/>
                    <a:pt x="15367" y="33973"/>
                    <a:pt x="15367" y="39052"/>
                  </a:cubicBezTo>
                  <a:cubicBezTo>
                    <a:pt x="15367" y="42672"/>
                    <a:pt x="18288" y="44513"/>
                    <a:pt x="23051" y="44513"/>
                  </a:cubicBezTo>
                  <a:cubicBezTo>
                    <a:pt x="30671" y="44513"/>
                    <a:pt x="35306" y="40576"/>
                    <a:pt x="35306" y="361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C48A498E-F4F3-BF32-9A99-604A8E5D481E}"/>
                </a:ext>
              </a:extLst>
            </p:cNvPr>
            <p:cNvSpPr/>
            <p:nvPr/>
          </p:nvSpPr>
          <p:spPr>
            <a:xfrm>
              <a:off x="9790239" y="2132457"/>
              <a:ext cx="37591" cy="55308"/>
            </a:xfrm>
            <a:custGeom>
              <a:avLst/>
              <a:gdLst>
                <a:gd name="connsiteX0" fmla="*/ 37592 w 37591"/>
                <a:gd name="connsiteY0" fmla="*/ 1524 h 55308"/>
                <a:gd name="connsiteX1" fmla="*/ 33401 w 37591"/>
                <a:gd name="connsiteY1" fmla="*/ 16827 h 55308"/>
                <a:gd name="connsiteX2" fmla="*/ 27115 w 37591"/>
                <a:gd name="connsiteY2" fmla="*/ 14859 h 55308"/>
                <a:gd name="connsiteX3" fmla="*/ 15875 w 37591"/>
                <a:gd name="connsiteY3" fmla="*/ 28892 h 55308"/>
                <a:gd name="connsiteX4" fmla="*/ 15875 w 37591"/>
                <a:gd name="connsiteY4" fmla="*/ 55308 h 55308"/>
                <a:gd name="connsiteX5" fmla="*/ 0 w 37591"/>
                <a:gd name="connsiteY5" fmla="*/ 55308 h 55308"/>
                <a:gd name="connsiteX6" fmla="*/ 0 w 37591"/>
                <a:gd name="connsiteY6" fmla="*/ 635 h 55308"/>
                <a:gd name="connsiteX7" fmla="*/ 12382 w 37591"/>
                <a:gd name="connsiteY7" fmla="*/ 190 h 55308"/>
                <a:gd name="connsiteX8" fmla="*/ 14351 w 37591"/>
                <a:gd name="connsiteY8" fmla="*/ 12255 h 55308"/>
                <a:gd name="connsiteX9" fmla="*/ 14795 w 37591"/>
                <a:gd name="connsiteY9" fmla="*/ 12255 h 55308"/>
                <a:gd name="connsiteX10" fmla="*/ 29401 w 37591"/>
                <a:gd name="connsiteY10" fmla="*/ 0 h 55308"/>
                <a:gd name="connsiteX11" fmla="*/ 37529 w 37591"/>
                <a:gd name="connsiteY11" fmla="*/ 1651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91" h="55308">
                  <a:moveTo>
                    <a:pt x="37592" y="1524"/>
                  </a:moveTo>
                  <a:lnTo>
                    <a:pt x="33401" y="16827"/>
                  </a:lnTo>
                  <a:cubicBezTo>
                    <a:pt x="31559" y="15557"/>
                    <a:pt x="29591" y="14859"/>
                    <a:pt x="27115" y="14859"/>
                  </a:cubicBezTo>
                  <a:cubicBezTo>
                    <a:pt x="21082" y="14859"/>
                    <a:pt x="15875" y="19748"/>
                    <a:pt x="15875" y="28892"/>
                  </a:cubicBezTo>
                  <a:lnTo>
                    <a:pt x="15875" y="55308"/>
                  </a:lnTo>
                  <a:lnTo>
                    <a:pt x="0" y="55308"/>
                  </a:lnTo>
                  <a:lnTo>
                    <a:pt x="0" y="635"/>
                  </a:lnTo>
                  <a:lnTo>
                    <a:pt x="12382" y="190"/>
                  </a:lnTo>
                  <a:cubicBezTo>
                    <a:pt x="13526" y="3810"/>
                    <a:pt x="14351" y="9906"/>
                    <a:pt x="14351" y="12255"/>
                  </a:cubicBezTo>
                  <a:lnTo>
                    <a:pt x="14795" y="12255"/>
                  </a:lnTo>
                  <a:cubicBezTo>
                    <a:pt x="16891" y="5334"/>
                    <a:pt x="21145" y="0"/>
                    <a:pt x="29401" y="0"/>
                  </a:cubicBezTo>
                  <a:cubicBezTo>
                    <a:pt x="32512" y="0"/>
                    <a:pt x="35052" y="571"/>
                    <a:pt x="37529" y="165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78DEB77C-FDBE-C77B-9BB6-F3943A8AB088}"/>
                </a:ext>
              </a:extLst>
            </p:cNvPr>
            <p:cNvSpPr/>
            <p:nvPr/>
          </p:nvSpPr>
          <p:spPr>
            <a:xfrm>
              <a:off x="9830307" y="2105914"/>
              <a:ext cx="57149" cy="82486"/>
            </a:xfrm>
            <a:custGeom>
              <a:avLst/>
              <a:gdLst>
                <a:gd name="connsiteX0" fmla="*/ 57150 w 57149"/>
                <a:gd name="connsiteY0" fmla="*/ 63 h 82486"/>
                <a:gd name="connsiteX1" fmla="*/ 57150 w 57149"/>
                <a:gd name="connsiteY1" fmla="*/ 81851 h 82486"/>
                <a:gd name="connsiteX2" fmla="*/ 44260 w 57149"/>
                <a:gd name="connsiteY2" fmla="*/ 82296 h 82486"/>
                <a:gd name="connsiteX3" fmla="*/ 42736 w 57149"/>
                <a:gd name="connsiteY3" fmla="*/ 71501 h 82486"/>
                <a:gd name="connsiteX4" fmla="*/ 42418 w 57149"/>
                <a:gd name="connsiteY4" fmla="*/ 71501 h 82486"/>
                <a:gd name="connsiteX5" fmla="*/ 24194 w 57149"/>
                <a:gd name="connsiteY5" fmla="*/ 82486 h 82486"/>
                <a:gd name="connsiteX6" fmla="*/ 0 w 57149"/>
                <a:gd name="connsiteY6" fmla="*/ 54673 h 82486"/>
                <a:gd name="connsiteX7" fmla="*/ 25019 w 57149"/>
                <a:gd name="connsiteY7" fmla="*/ 26416 h 82486"/>
                <a:gd name="connsiteX8" fmla="*/ 41211 w 57149"/>
                <a:gd name="connsiteY8" fmla="*/ 33845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2 w 57149"/>
                <a:gd name="connsiteY13" fmla="*/ 39814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4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3"/>
                  </a:moveTo>
                  <a:lnTo>
                    <a:pt x="57150" y="81851"/>
                  </a:lnTo>
                  <a:lnTo>
                    <a:pt x="44260" y="82296"/>
                  </a:lnTo>
                  <a:cubicBezTo>
                    <a:pt x="43435" y="78930"/>
                    <a:pt x="42673" y="73025"/>
                    <a:pt x="42736" y="71501"/>
                  </a:cubicBezTo>
                  <a:lnTo>
                    <a:pt x="42418" y="71501"/>
                  </a:lnTo>
                  <a:cubicBezTo>
                    <a:pt x="39434" y="77978"/>
                    <a:pt x="33592" y="82486"/>
                    <a:pt x="24194" y="82486"/>
                  </a:cubicBezTo>
                  <a:cubicBezTo>
                    <a:pt x="9335" y="82486"/>
                    <a:pt x="0" y="70802"/>
                    <a:pt x="0" y="54673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0"/>
                    <a:pt x="41211" y="33845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2"/>
                    <a:pt x="36767" y="39814"/>
                    <a:pt x="28322" y="39814"/>
                  </a:cubicBezTo>
                  <a:cubicBezTo>
                    <a:pt x="20892" y="39814"/>
                    <a:pt x="16129" y="45593"/>
                    <a:pt x="16129" y="54737"/>
                  </a:cubicBezTo>
                  <a:cubicBezTo>
                    <a:pt x="16129" y="63881"/>
                    <a:pt x="21019" y="69215"/>
                    <a:pt x="28639" y="69215"/>
                  </a:cubicBezTo>
                  <a:cubicBezTo>
                    <a:pt x="36259" y="69215"/>
                    <a:pt x="41275" y="62738"/>
                    <a:pt x="41275" y="5632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67DFBA58-E4D4-FAB5-B125-001EBB875D56}"/>
                </a:ext>
              </a:extLst>
            </p:cNvPr>
            <p:cNvSpPr/>
            <p:nvPr/>
          </p:nvSpPr>
          <p:spPr>
            <a:xfrm>
              <a:off x="9919652" y="2111184"/>
              <a:ext cx="35432" cy="76454"/>
            </a:xfrm>
            <a:custGeom>
              <a:avLst/>
              <a:gdLst>
                <a:gd name="connsiteX0" fmla="*/ 19494 w 35432"/>
                <a:gd name="connsiteY0" fmla="*/ 16764 h 76454"/>
                <a:gd name="connsiteX1" fmla="*/ 0 w 35432"/>
                <a:gd name="connsiteY1" fmla="*/ 21844 h 76454"/>
                <a:gd name="connsiteX2" fmla="*/ 0 w 35432"/>
                <a:gd name="connsiteY2" fmla="*/ 6985 h 76454"/>
                <a:gd name="connsiteX3" fmla="*/ 32893 w 35432"/>
                <a:gd name="connsiteY3" fmla="*/ 0 h 76454"/>
                <a:gd name="connsiteX4" fmla="*/ 35433 w 35432"/>
                <a:gd name="connsiteY4" fmla="*/ 0 h 76454"/>
                <a:gd name="connsiteX5" fmla="*/ 35433 w 35432"/>
                <a:gd name="connsiteY5" fmla="*/ 76454 h 76454"/>
                <a:gd name="connsiteX6" fmla="*/ 19431 w 35432"/>
                <a:gd name="connsiteY6" fmla="*/ 76454 h 76454"/>
                <a:gd name="connsiteX7" fmla="*/ 19431 w 35432"/>
                <a:gd name="connsiteY7" fmla="*/ 16637 h 7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2" h="76454">
                  <a:moveTo>
                    <a:pt x="19494" y="16764"/>
                  </a:moveTo>
                  <a:lnTo>
                    <a:pt x="0" y="21844"/>
                  </a:lnTo>
                  <a:lnTo>
                    <a:pt x="0" y="6985"/>
                  </a:lnTo>
                  <a:lnTo>
                    <a:pt x="32893" y="0"/>
                  </a:lnTo>
                  <a:lnTo>
                    <a:pt x="35433" y="0"/>
                  </a:lnTo>
                  <a:lnTo>
                    <a:pt x="35433" y="76454"/>
                  </a:lnTo>
                  <a:lnTo>
                    <a:pt x="19431" y="76454"/>
                  </a:lnTo>
                  <a:lnTo>
                    <a:pt x="19431" y="166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80F93CB8-97A4-AB37-7C1E-7FF05CD8680C}"/>
                </a:ext>
              </a:extLst>
            </p:cNvPr>
            <p:cNvSpPr/>
            <p:nvPr/>
          </p:nvSpPr>
          <p:spPr>
            <a:xfrm>
              <a:off x="9965436" y="2111184"/>
              <a:ext cx="35432" cy="76454"/>
            </a:xfrm>
            <a:custGeom>
              <a:avLst/>
              <a:gdLst>
                <a:gd name="connsiteX0" fmla="*/ 19495 w 35432"/>
                <a:gd name="connsiteY0" fmla="*/ 16764 h 76454"/>
                <a:gd name="connsiteX1" fmla="*/ 0 w 35432"/>
                <a:gd name="connsiteY1" fmla="*/ 21844 h 76454"/>
                <a:gd name="connsiteX2" fmla="*/ 0 w 35432"/>
                <a:gd name="connsiteY2" fmla="*/ 6985 h 76454"/>
                <a:gd name="connsiteX3" fmla="*/ 32893 w 35432"/>
                <a:gd name="connsiteY3" fmla="*/ 0 h 76454"/>
                <a:gd name="connsiteX4" fmla="*/ 35433 w 35432"/>
                <a:gd name="connsiteY4" fmla="*/ 0 h 76454"/>
                <a:gd name="connsiteX5" fmla="*/ 35433 w 35432"/>
                <a:gd name="connsiteY5" fmla="*/ 76454 h 76454"/>
                <a:gd name="connsiteX6" fmla="*/ 19431 w 35432"/>
                <a:gd name="connsiteY6" fmla="*/ 76454 h 76454"/>
                <a:gd name="connsiteX7" fmla="*/ 19431 w 35432"/>
                <a:gd name="connsiteY7" fmla="*/ 16637 h 7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2" h="76454">
                  <a:moveTo>
                    <a:pt x="19495" y="16764"/>
                  </a:moveTo>
                  <a:lnTo>
                    <a:pt x="0" y="21844"/>
                  </a:lnTo>
                  <a:lnTo>
                    <a:pt x="0" y="6985"/>
                  </a:lnTo>
                  <a:lnTo>
                    <a:pt x="32893" y="0"/>
                  </a:lnTo>
                  <a:lnTo>
                    <a:pt x="35433" y="0"/>
                  </a:lnTo>
                  <a:lnTo>
                    <a:pt x="35433" y="76454"/>
                  </a:lnTo>
                  <a:lnTo>
                    <a:pt x="19431" y="76454"/>
                  </a:lnTo>
                  <a:lnTo>
                    <a:pt x="19431" y="166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E0B6A9FF-F33B-5173-BCDD-4D55A248925E}"/>
                </a:ext>
              </a:extLst>
            </p:cNvPr>
            <p:cNvSpPr/>
            <p:nvPr/>
          </p:nvSpPr>
          <p:spPr>
            <a:xfrm>
              <a:off x="10014648" y="2150808"/>
              <a:ext cx="43942" cy="10922"/>
            </a:xfrm>
            <a:custGeom>
              <a:avLst/>
              <a:gdLst>
                <a:gd name="connsiteX0" fmla="*/ 0 w 43942"/>
                <a:gd name="connsiteY0" fmla="*/ 0 h 10922"/>
                <a:gd name="connsiteX1" fmla="*/ 43942 w 43942"/>
                <a:gd name="connsiteY1" fmla="*/ 0 h 10922"/>
                <a:gd name="connsiteX2" fmla="*/ 43942 w 43942"/>
                <a:gd name="connsiteY2" fmla="*/ 10922 h 10922"/>
                <a:gd name="connsiteX3" fmla="*/ 0 w 43942"/>
                <a:gd name="connsiteY3" fmla="*/ 10922 h 10922"/>
                <a:gd name="connsiteX4" fmla="*/ 0 w 43942"/>
                <a:gd name="connsiteY4" fmla="*/ 0 h 1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42" h="10922">
                  <a:moveTo>
                    <a:pt x="0" y="0"/>
                  </a:moveTo>
                  <a:lnTo>
                    <a:pt x="43942" y="0"/>
                  </a:lnTo>
                  <a:lnTo>
                    <a:pt x="43942" y="10922"/>
                  </a:lnTo>
                  <a:lnTo>
                    <a:pt x="0" y="10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3EB0E31A-B657-9DFE-DEEE-4E6EC6789AC9}"/>
                </a:ext>
              </a:extLst>
            </p:cNvPr>
            <p:cNvSpPr/>
            <p:nvPr/>
          </p:nvSpPr>
          <p:spPr>
            <a:xfrm>
              <a:off x="10062718" y="2111184"/>
              <a:ext cx="35432" cy="76454"/>
            </a:xfrm>
            <a:custGeom>
              <a:avLst/>
              <a:gdLst>
                <a:gd name="connsiteX0" fmla="*/ 19494 w 35432"/>
                <a:gd name="connsiteY0" fmla="*/ 16764 h 76454"/>
                <a:gd name="connsiteX1" fmla="*/ 0 w 35432"/>
                <a:gd name="connsiteY1" fmla="*/ 21844 h 76454"/>
                <a:gd name="connsiteX2" fmla="*/ 0 w 35432"/>
                <a:gd name="connsiteY2" fmla="*/ 6985 h 76454"/>
                <a:gd name="connsiteX3" fmla="*/ 32893 w 35432"/>
                <a:gd name="connsiteY3" fmla="*/ 0 h 76454"/>
                <a:gd name="connsiteX4" fmla="*/ 35433 w 35432"/>
                <a:gd name="connsiteY4" fmla="*/ 0 h 76454"/>
                <a:gd name="connsiteX5" fmla="*/ 35433 w 35432"/>
                <a:gd name="connsiteY5" fmla="*/ 76454 h 76454"/>
                <a:gd name="connsiteX6" fmla="*/ 19431 w 35432"/>
                <a:gd name="connsiteY6" fmla="*/ 76454 h 76454"/>
                <a:gd name="connsiteX7" fmla="*/ 19431 w 35432"/>
                <a:gd name="connsiteY7" fmla="*/ 16637 h 7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2" h="76454">
                  <a:moveTo>
                    <a:pt x="19494" y="16764"/>
                  </a:moveTo>
                  <a:lnTo>
                    <a:pt x="0" y="21844"/>
                  </a:lnTo>
                  <a:lnTo>
                    <a:pt x="0" y="6985"/>
                  </a:lnTo>
                  <a:lnTo>
                    <a:pt x="32893" y="0"/>
                  </a:lnTo>
                  <a:lnTo>
                    <a:pt x="35433" y="0"/>
                  </a:lnTo>
                  <a:lnTo>
                    <a:pt x="35433" y="76454"/>
                  </a:lnTo>
                  <a:lnTo>
                    <a:pt x="19431" y="76454"/>
                  </a:lnTo>
                  <a:lnTo>
                    <a:pt x="19431" y="166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6996E0BF-134C-6D8A-66B8-55810A92A1E8}"/>
                </a:ext>
              </a:extLst>
            </p:cNvPr>
            <p:cNvSpPr/>
            <p:nvPr/>
          </p:nvSpPr>
          <p:spPr>
            <a:xfrm>
              <a:off x="10110533" y="2110485"/>
              <a:ext cx="61341" cy="78105"/>
            </a:xfrm>
            <a:custGeom>
              <a:avLst/>
              <a:gdLst>
                <a:gd name="connsiteX0" fmla="*/ 61341 w 61341"/>
                <a:gd name="connsiteY0" fmla="*/ 55372 h 78105"/>
                <a:gd name="connsiteX1" fmla="*/ 30735 w 61341"/>
                <a:gd name="connsiteY1" fmla="*/ 78105 h 78105"/>
                <a:gd name="connsiteX2" fmla="*/ 0 w 61341"/>
                <a:gd name="connsiteY2" fmla="*/ 55372 h 78105"/>
                <a:gd name="connsiteX3" fmla="*/ 12510 w 61341"/>
                <a:gd name="connsiteY3" fmla="*/ 37148 h 78105"/>
                <a:gd name="connsiteX4" fmla="*/ 12510 w 61341"/>
                <a:gd name="connsiteY4" fmla="*/ 36830 h 78105"/>
                <a:gd name="connsiteX5" fmla="*/ 3493 w 61341"/>
                <a:gd name="connsiteY5" fmla="*/ 21527 h 78105"/>
                <a:gd name="connsiteX6" fmla="*/ 30735 w 61341"/>
                <a:gd name="connsiteY6" fmla="*/ 0 h 78105"/>
                <a:gd name="connsiteX7" fmla="*/ 57976 w 61341"/>
                <a:gd name="connsiteY7" fmla="*/ 21527 h 78105"/>
                <a:gd name="connsiteX8" fmla="*/ 48832 w 61341"/>
                <a:gd name="connsiteY8" fmla="*/ 36830 h 78105"/>
                <a:gd name="connsiteX9" fmla="*/ 48832 w 61341"/>
                <a:gd name="connsiteY9" fmla="*/ 37148 h 78105"/>
                <a:gd name="connsiteX10" fmla="*/ 61341 w 61341"/>
                <a:gd name="connsiteY10" fmla="*/ 55372 h 78105"/>
                <a:gd name="connsiteX11" fmla="*/ 45593 w 61341"/>
                <a:gd name="connsiteY11" fmla="*/ 53975 h 78105"/>
                <a:gd name="connsiteX12" fmla="*/ 30735 w 61341"/>
                <a:gd name="connsiteY12" fmla="*/ 43434 h 78105"/>
                <a:gd name="connsiteX13" fmla="*/ 15811 w 61341"/>
                <a:gd name="connsiteY13" fmla="*/ 53975 h 78105"/>
                <a:gd name="connsiteX14" fmla="*/ 30735 w 61341"/>
                <a:gd name="connsiteY14" fmla="*/ 65215 h 78105"/>
                <a:gd name="connsiteX15" fmla="*/ 45593 w 61341"/>
                <a:gd name="connsiteY15" fmla="*/ 53975 h 78105"/>
                <a:gd name="connsiteX16" fmla="*/ 19304 w 61341"/>
                <a:gd name="connsiteY16" fmla="*/ 21527 h 78105"/>
                <a:gd name="connsiteX17" fmla="*/ 30798 w 61341"/>
                <a:gd name="connsiteY17" fmla="*/ 31052 h 78105"/>
                <a:gd name="connsiteX18" fmla="*/ 42164 w 61341"/>
                <a:gd name="connsiteY18" fmla="*/ 21527 h 78105"/>
                <a:gd name="connsiteX19" fmla="*/ 30798 w 61341"/>
                <a:gd name="connsiteY19" fmla="*/ 12002 h 78105"/>
                <a:gd name="connsiteX20" fmla="*/ 19304 w 61341"/>
                <a:gd name="connsiteY20" fmla="*/ 21527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341" h="78105">
                  <a:moveTo>
                    <a:pt x="61341" y="55372"/>
                  </a:moveTo>
                  <a:cubicBezTo>
                    <a:pt x="61341" y="68961"/>
                    <a:pt x="49276" y="78105"/>
                    <a:pt x="30735" y="78105"/>
                  </a:cubicBezTo>
                  <a:cubicBezTo>
                    <a:pt x="12192" y="78105"/>
                    <a:pt x="0" y="68961"/>
                    <a:pt x="0" y="55372"/>
                  </a:cubicBezTo>
                  <a:cubicBezTo>
                    <a:pt x="0" y="46419"/>
                    <a:pt x="5207" y="40196"/>
                    <a:pt x="12510" y="37148"/>
                  </a:cubicBezTo>
                  <a:lnTo>
                    <a:pt x="12510" y="36830"/>
                  </a:lnTo>
                  <a:cubicBezTo>
                    <a:pt x="7303" y="34417"/>
                    <a:pt x="3493" y="28829"/>
                    <a:pt x="3493" y="21527"/>
                  </a:cubicBezTo>
                  <a:cubicBezTo>
                    <a:pt x="3493" y="8573"/>
                    <a:pt x="14415" y="0"/>
                    <a:pt x="30735" y="0"/>
                  </a:cubicBezTo>
                  <a:cubicBezTo>
                    <a:pt x="47054" y="0"/>
                    <a:pt x="57976" y="8573"/>
                    <a:pt x="57976" y="21527"/>
                  </a:cubicBezTo>
                  <a:cubicBezTo>
                    <a:pt x="57976" y="28829"/>
                    <a:pt x="54039" y="34417"/>
                    <a:pt x="48832" y="36830"/>
                  </a:cubicBezTo>
                  <a:lnTo>
                    <a:pt x="48832" y="37148"/>
                  </a:lnTo>
                  <a:cubicBezTo>
                    <a:pt x="56135" y="40132"/>
                    <a:pt x="61341" y="46419"/>
                    <a:pt x="61341" y="55372"/>
                  </a:cubicBezTo>
                  <a:close/>
                  <a:moveTo>
                    <a:pt x="45593" y="53975"/>
                  </a:moveTo>
                  <a:cubicBezTo>
                    <a:pt x="45593" y="47625"/>
                    <a:pt x="39687" y="43434"/>
                    <a:pt x="30735" y="43434"/>
                  </a:cubicBezTo>
                  <a:cubicBezTo>
                    <a:pt x="21781" y="43434"/>
                    <a:pt x="15811" y="47625"/>
                    <a:pt x="15811" y="53975"/>
                  </a:cubicBezTo>
                  <a:cubicBezTo>
                    <a:pt x="15811" y="60706"/>
                    <a:pt x="21717" y="65215"/>
                    <a:pt x="30735" y="65215"/>
                  </a:cubicBezTo>
                  <a:cubicBezTo>
                    <a:pt x="39751" y="65215"/>
                    <a:pt x="45593" y="60706"/>
                    <a:pt x="45593" y="53975"/>
                  </a:cubicBezTo>
                  <a:close/>
                  <a:moveTo>
                    <a:pt x="19304" y="21527"/>
                  </a:moveTo>
                  <a:cubicBezTo>
                    <a:pt x="19304" y="26861"/>
                    <a:pt x="23812" y="31052"/>
                    <a:pt x="30798" y="31052"/>
                  </a:cubicBezTo>
                  <a:cubicBezTo>
                    <a:pt x="37783" y="31052"/>
                    <a:pt x="42164" y="26861"/>
                    <a:pt x="42164" y="21527"/>
                  </a:cubicBezTo>
                  <a:cubicBezTo>
                    <a:pt x="42164" y="15621"/>
                    <a:pt x="37656" y="12002"/>
                    <a:pt x="30798" y="12002"/>
                  </a:cubicBezTo>
                  <a:cubicBezTo>
                    <a:pt x="23940" y="12002"/>
                    <a:pt x="19304" y="15621"/>
                    <a:pt x="19304" y="21527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9C781E0E-73FC-24A6-D891-EE5952F2E58F}"/>
                </a:ext>
              </a:extLst>
            </p:cNvPr>
            <p:cNvSpPr/>
            <p:nvPr/>
          </p:nvSpPr>
          <p:spPr>
            <a:xfrm>
              <a:off x="10182669" y="2132393"/>
              <a:ext cx="88519" cy="55372"/>
            </a:xfrm>
            <a:custGeom>
              <a:avLst/>
              <a:gdLst>
                <a:gd name="connsiteX0" fmla="*/ 88519 w 88519"/>
                <a:gd name="connsiteY0" fmla="*/ 21908 h 55372"/>
                <a:gd name="connsiteX1" fmla="*/ 88519 w 88519"/>
                <a:gd name="connsiteY1" fmla="*/ 55372 h 55372"/>
                <a:gd name="connsiteX2" fmla="*/ 72644 w 88519"/>
                <a:gd name="connsiteY2" fmla="*/ 55372 h 55372"/>
                <a:gd name="connsiteX3" fmla="*/ 72644 w 88519"/>
                <a:gd name="connsiteY3" fmla="*/ 24638 h 55372"/>
                <a:gd name="connsiteX4" fmla="*/ 63119 w 88519"/>
                <a:gd name="connsiteY4" fmla="*/ 13716 h 55372"/>
                <a:gd name="connsiteX5" fmla="*/ 52134 w 88519"/>
                <a:gd name="connsiteY5" fmla="*/ 27051 h 55372"/>
                <a:gd name="connsiteX6" fmla="*/ 52134 w 88519"/>
                <a:gd name="connsiteY6" fmla="*/ 55308 h 55372"/>
                <a:gd name="connsiteX7" fmla="*/ 36259 w 88519"/>
                <a:gd name="connsiteY7" fmla="*/ 55308 h 55372"/>
                <a:gd name="connsiteX8" fmla="*/ 36259 w 88519"/>
                <a:gd name="connsiteY8" fmla="*/ 24574 h 55372"/>
                <a:gd name="connsiteX9" fmla="*/ 26734 w 88519"/>
                <a:gd name="connsiteY9" fmla="*/ 13652 h 55372"/>
                <a:gd name="connsiteX10" fmla="*/ 15875 w 88519"/>
                <a:gd name="connsiteY10" fmla="*/ 26988 h 55372"/>
                <a:gd name="connsiteX11" fmla="*/ 15875 w 88519"/>
                <a:gd name="connsiteY11" fmla="*/ 55245 h 55372"/>
                <a:gd name="connsiteX12" fmla="*/ 0 w 88519"/>
                <a:gd name="connsiteY12" fmla="*/ 55245 h 55372"/>
                <a:gd name="connsiteX13" fmla="*/ 0 w 88519"/>
                <a:gd name="connsiteY13" fmla="*/ 571 h 55372"/>
                <a:gd name="connsiteX14" fmla="*/ 12383 w 88519"/>
                <a:gd name="connsiteY14" fmla="*/ 127 h 55372"/>
                <a:gd name="connsiteX15" fmla="*/ 14351 w 88519"/>
                <a:gd name="connsiteY15" fmla="*/ 11621 h 55372"/>
                <a:gd name="connsiteX16" fmla="*/ 14669 w 88519"/>
                <a:gd name="connsiteY16" fmla="*/ 11621 h 55372"/>
                <a:gd name="connsiteX17" fmla="*/ 31814 w 88519"/>
                <a:gd name="connsiteY17" fmla="*/ 0 h 55372"/>
                <a:gd name="connsiteX18" fmla="*/ 50610 w 88519"/>
                <a:gd name="connsiteY18" fmla="*/ 12383 h 55372"/>
                <a:gd name="connsiteX19" fmla="*/ 68200 w 88519"/>
                <a:gd name="connsiteY19" fmla="*/ 0 h 55372"/>
                <a:gd name="connsiteX20" fmla="*/ 88456 w 88519"/>
                <a:gd name="connsiteY20" fmla="*/ 21780 h 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519" h="55372">
                  <a:moveTo>
                    <a:pt x="88519" y="21908"/>
                  </a:moveTo>
                  <a:lnTo>
                    <a:pt x="88519" y="55372"/>
                  </a:lnTo>
                  <a:lnTo>
                    <a:pt x="72644" y="55372"/>
                  </a:lnTo>
                  <a:lnTo>
                    <a:pt x="72644" y="24638"/>
                  </a:lnTo>
                  <a:cubicBezTo>
                    <a:pt x="72644" y="18034"/>
                    <a:pt x="69533" y="13716"/>
                    <a:pt x="63119" y="13716"/>
                  </a:cubicBezTo>
                  <a:cubicBezTo>
                    <a:pt x="55245" y="13716"/>
                    <a:pt x="52134" y="20764"/>
                    <a:pt x="52134" y="27051"/>
                  </a:cubicBezTo>
                  <a:lnTo>
                    <a:pt x="52134" y="55308"/>
                  </a:lnTo>
                  <a:lnTo>
                    <a:pt x="36259" y="55308"/>
                  </a:lnTo>
                  <a:lnTo>
                    <a:pt x="36259" y="24574"/>
                  </a:lnTo>
                  <a:cubicBezTo>
                    <a:pt x="36259" y="17971"/>
                    <a:pt x="33148" y="13652"/>
                    <a:pt x="26734" y="13652"/>
                  </a:cubicBezTo>
                  <a:cubicBezTo>
                    <a:pt x="18987" y="13652"/>
                    <a:pt x="15875" y="20701"/>
                    <a:pt x="15875" y="26988"/>
                  </a:cubicBezTo>
                  <a:lnTo>
                    <a:pt x="15875" y="55245"/>
                  </a:lnTo>
                  <a:lnTo>
                    <a:pt x="0" y="55245"/>
                  </a:lnTo>
                  <a:lnTo>
                    <a:pt x="0" y="571"/>
                  </a:lnTo>
                  <a:lnTo>
                    <a:pt x="12383" y="127"/>
                  </a:lnTo>
                  <a:cubicBezTo>
                    <a:pt x="13526" y="3365"/>
                    <a:pt x="14351" y="9271"/>
                    <a:pt x="14351" y="11621"/>
                  </a:cubicBezTo>
                  <a:lnTo>
                    <a:pt x="14669" y="11621"/>
                  </a:lnTo>
                  <a:cubicBezTo>
                    <a:pt x="17209" y="5143"/>
                    <a:pt x="22416" y="0"/>
                    <a:pt x="31814" y="0"/>
                  </a:cubicBezTo>
                  <a:cubicBezTo>
                    <a:pt x="41212" y="0"/>
                    <a:pt x="47816" y="4953"/>
                    <a:pt x="50610" y="12383"/>
                  </a:cubicBezTo>
                  <a:cubicBezTo>
                    <a:pt x="53023" y="5461"/>
                    <a:pt x="58357" y="0"/>
                    <a:pt x="68200" y="0"/>
                  </a:cubicBezTo>
                  <a:cubicBezTo>
                    <a:pt x="81535" y="0"/>
                    <a:pt x="88456" y="9271"/>
                    <a:pt x="88456" y="21780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26C890A4-7074-F2BB-3224-8DDED9F142CB}"/>
                </a:ext>
              </a:extLst>
            </p:cNvPr>
            <p:cNvSpPr/>
            <p:nvPr/>
          </p:nvSpPr>
          <p:spPr>
            <a:xfrm>
              <a:off x="9168447" y="2069083"/>
              <a:ext cx="160908" cy="160908"/>
            </a:xfrm>
            <a:custGeom>
              <a:avLst/>
              <a:gdLst>
                <a:gd name="connsiteX0" fmla="*/ 0 w 160908"/>
                <a:gd name="connsiteY0" fmla="*/ 0 h 160908"/>
                <a:gd name="connsiteX1" fmla="*/ 160909 w 160908"/>
                <a:gd name="connsiteY1" fmla="*/ 0 h 160908"/>
                <a:gd name="connsiteX2" fmla="*/ 160909 w 160908"/>
                <a:gd name="connsiteY2" fmla="*/ 160909 h 160908"/>
                <a:gd name="connsiteX3" fmla="*/ 0 w 160908"/>
                <a:gd name="connsiteY3" fmla="*/ 160909 h 1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08" h="160908">
                  <a:moveTo>
                    <a:pt x="0" y="0"/>
                  </a:moveTo>
                  <a:lnTo>
                    <a:pt x="160909" y="0"/>
                  </a:lnTo>
                  <a:lnTo>
                    <a:pt x="160909" y="160909"/>
                  </a:lnTo>
                  <a:lnTo>
                    <a:pt x="0" y="160909"/>
                  </a:lnTo>
                  <a:close/>
                </a:path>
              </a:pathLst>
            </a:custGeom>
            <a:solidFill>
              <a:srgbClr val="39B54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823C2E35-E6B2-8376-8A86-AA446E8F0DB3}"/>
                </a:ext>
              </a:extLst>
            </p:cNvPr>
            <p:cNvSpPr/>
            <p:nvPr/>
          </p:nvSpPr>
          <p:spPr>
            <a:xfrm>
              <a:off x="9414193" y="2351913"/>
              <a:ext cx="67817" cy="78104"/>
            </a:xfrm>
            <a:custGeom>
              <a:avLst/>
              <a:gdLst>
                <a:gd name="connsiteX0" fmla="*/ 67246 w 67817"/>
                <a:gd name="connsiteY0" fmla="*/ 28448 h 78104"/>
                <a:gd name="connsiteX1" fmla="*/ 52070 w 67817"/>
                <a:gd name="connsiteY1" fmla="*/ 30798 h 78104"/>
                <a:gd name="connsiteX2" fmla="*/ 36322 w 67817"/>
                <a:gd name="connsiteY2" fmla="*/ 14224 h 78104"/>
                <a:gd name="connsiteX3" fmla="*/ 16637 w 67817"/>
                <a:gd name="connsiteY3" fmla="*/ 39052 h 78104"/>
                <a:gd name="connsiteX4" fmla="*/ 38544 w 67817"/>
                <a:gd name="connsiteY4" fmla="*/ 63881 h 78104"/>
                <a:gd name="connsiteX5" fmla="*/ 58102 w 67817"/>
                <a:gd name="connsiteY5" fmla="*/ 52959 h 78104"/>
                <a:gd name="connsiteX6" fmla="*/ 67818 w 67817"/>
                <a:gd name="connsiteY6" fmla="*/ 63182 h 78104"/>
                <a:gd name="connsiteX7" fmla="*/ 38036 w 67817"/>
                <a:gd name="connsiteY7" fmla="*/ 78105 h 78104"/>
                <a:gd name="connsiteX8" fmla="*/ 0 w 67817"/>
                <a:gd name="connsiteY8" fmla="*/ 39052 h 78104"/>
                <a:gd name="connsiteX9" fmla="*/ 36068 w 67817"/>
                <a:gd name="connsiteY9" fmla="*/ 0 h 78104"/>
                <a:gd name="connsiteX10" fmla="*/ 67246 w 67817"/>
                <a:gd name="connsiteY10" fmla="*/ 28511 h 7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17" h="78104">
                  <a:moveTo>
                    <a:pt x="67246" y="28448"/>
                  </a:moveTo>
                  <a:lnTo>
                    <a:pt x="52070" y="30798"/>
                  </a:lnTo>
                  <a:cubicBezTo>
                    <a:pt x="52070" y="23749"/>
                    <a:pt x="47751" y="14224"/>
                    <a:pt x="36322" y="14224"/>
                  </a:cubicBezTo>
                  <a:cubicBezTo>
                    <a:pt x="24892" y="14224"/>
                    <a:pt x="16637" y="23495"/>
                    <a:pt x="16637" y="39052"/>
                  </a:cubicBezTo>
                  <a:cubicBezTo>
                    <a:pt x="16637" y="56642"/>
                    <a:pt x="27177" y="63881"/>
                    <a:pt x="38544" y="63881"/>
                  </a:cubicBezTo>
                  <a:cubicBezTo>
                    <a:pt x="48387" y="63881"/>
                    <a:pt x="54990" y="57404"/>
                    <a:pt x="58102" y="52959"/>
                  </a:cubicBezTo>
                  <a:lnTo>
                    <a:pt x="67818" y="63182"/>
                  </a:lnTo>
                  <a:cubicBezTo>
                    <a:pt x="64452" y="68072"/>
                    <a:pt x="55054" y="78105"/>
                    <a:pt x="38036" y="78105"/>
                  </a:cubicBezTo>
                  <a:cubicBezTo>
                    <a:pt x="15303" y="78105"/>
                    <a:pt x="0" y="63246"/>
                    <a:pt x="0" y="39052"/>
                  </a:cubicBezTo>
                  <a:cubicBezTo>
                    <a:pt x="0" y="14859"/>
                    <a:pt x="15049" y="0"/>
                    <a:pt x="36068" y="0"/>
                  </a:cubicBezTo>
                  <a:cubicBezTo>
                    <a:pt x="58991" y="0"/>
                    <a:pt x="67246" y="16192"/>
                    <a:pt x="67246" y="2851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F8F72902-E151-EA42-6FA3-A9A898CFEC3E}"/>
                </a:ext>
              </a:extLst>
            </p:cNvPr>
            <p:cNvSpPr/>
            <p:nvPr/>
          </p:nvSpPr>
          <p:spPr>
            <a:xfrm>
              <a:off x="9491472" y="2347277"/>
              <a:ext cx="15874" cy="81788"/>
            </a:xfrm>
            <a:custGeom>
              <a:avLst/>
              <a:gdLst>
                <a:gd name="connsiteX0" fmla="*/ 0 w 15874"/>
                <a:gd name="connsiteY0" fmla="*/ 0 h 81788"/>
                <a:gd name="connsiteX1" fmla="*/ 15875 w 15874"/>
                <a:gd name="connsiteY1" fmla="*/ 0 h 81788"/>
                <a:gd name="connsiteX2" fmla="*/ 15875 w 15874"/>
                <a:gd name="connsiteY2" fmla="*/ 81788 h 81788"/>
                <a:gd name="connsiteX3" fmla="*/ 0 w 15874"/>
                <a:gd name="connsiteY3" fmla="*/ 81788 h 81788"/>
                <a:gd name="connsiteX4" fmla="*/ 0 w 15874"/>
                <a:gd name="connsiteY4" fmla="*/ 0 h 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74" h="81788">
                  <a:moveTo>
                    <a:pt x="0" y="0"/>
                  </a:moveTo>
                  <a:lnTo>
                    <a:pt x="15875" y="0"/>
                  </a:lnTo>
                  <a:lnTo>
                    <a:pt x="15875" y="81788"/>
                  </a:lnTo>
                  <a:lnTo>
                    <a:pt x="0" y="81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875F5737-A7DD-6C49-2A07-CDDF0010DDE1}"/>
                </a:ext>
              </a:extLst>
            </p:cNvPr>
            <p:cNvSpPr/>
            <p:nvPr/>
          </p:nvSpPr>
          <p:spPr>
            <a:xfrm>
              <a:off x="9517570" y="2373629"/>
              <a:ext cx="56515" cy="56134"/>
            </a:xfrm>
            <a:custGeom>
              <a:avLst/>
              <a:gdLst>
                <a:gd name="connsiteX0" fmla="*/ 56515 w 56515"/>
                <a:gd name="connsiteY0" fmla="*/ 55118 h 56134"/>
                <a:gd name="connsiteX1" fmla="*/ 48768 w 56515"/>
                <a:gd name="connsiteY1" fmla="*/ 56134 h 56134"/>
                <a:gd name="connsiteX2" fmla="*/ 36132 w 56515"/>
                <a:gd name="connsiteY2" fmla="*/ 47435 h 56134"/>
                <a:gd name="connsiteX3" fmla="*/ 18542 w 56515"/>
                <a:gd name="connsiteY3" fmla="*/ 56134 h 56134"/>
                <a:gd name="connsiteX4" fmla="*/ 0 w 56515"/>
                <a:gd name="connsiteY4" fmla="*/ 41085 h 56134"/>
                <a:gd name="connsiteX5" fmla="*/ 34672 w 56515"/>
                <a:gd name="connsiteY5" fmla="*/ 23686 h 56134"/>
                <a:gd name="connsiteX6" fmla="*/ 35370 w 56515"/>
                <a:gd name="connsiteY6" fmla="*/ 23686 h 56134"/>
                <a:gd name="connsiteX7" fmla="*/ 35370 w 56515"/>
                <a:gd name="connsiteY7" fmla="*/ 21273 h 56134"/>
                <a:gd name="connsiteX8" fmla="*/ 25400 w 56515"/>
                <a:gd name="connsiteY8" fmla="*/ 12002 h 56134"/>
                <a:gd name="connsiteX9" fmla="*/ 16002 w 56515"/>
                <a:gd name="connsiteY9" fmla="*/ 18352 h 56134"/>
                <a:gd name="connsiteX10" fmla="*/ 16447 w 56515"/>
                <a:gd name="connsiteY10" fmla="*/ 20447 h 56134"/>
                <a:gd name="connsiteX11" fmla="*/ 2540 w 56515"/>
                <a:gd name="connsiteY11" fmla="*/ 22733 h 56134"/>
                <a:gd name="connsiteX12" fmla="*/ 1842 w 56515"/>
                <a:gd name="connsiteY12" fmla="*/ 17399 h 56134"/>
                <a:gd name="connsiteX13" fmla="*/ 26036 w 56515"/>
                <a:gd name="connsiteY13" fmla="*/ 0 h 56134"/>
                <a:gd name="connsiteX14" fmla="*/ 50864 w 56515"/>
                <a:gd name="connsiteY14" fmla="*/ 21908 h 56134"/>
                <a:gd name="connsiteX15" fmla="*/ 50864 w 56515"/>
                <a:gd name="connsiteY15" fmla="*/ 39751 h 56134"/>
                <a:gd name="connsiteX16" fmla="*/ 53849 w 56515"/>
                <a:gd name="connsiteY16" fmla="*/ 43371 h 56134"/>
                <a:gd name="connsiteX17" fmla="*/ 55817 w 56515"/>
                <a:gd name="connsiteY17" fmla="*/ 43053 h 56134"/>
                <a:gd name="connsiteX18" fmla="*/ 56515 w 56515"/>
                <a:gd name="connsiteY18" fmla="*/ 55118 h 56134"/>
                <a:gd name="connsiteX19" fmla="*/ 35306 w 56515"/>
                <a:gd name="connsiteY19" fmla="*/ 36132 h 56134"/>
                <a:gd name="connsiteX20" fmla="*/ 35306 w 56515"/>
                <a:gd name="connsiteY20" fmla="*/ 31750 h 56134"/>
                <a:gd name="connsiteX21" fmla="*/ 34608 w 56515"/>
                <a:gd name="connsiteY21" fmla="*/ 31750 h 56134"/>
                <a:gd name="connsiteX22" fmla="*/ 15367 w 56515"/>
                <a:gd name="connsiteY22" fmla="*/ 39053 h 56134"/>
                <a:gd name="connsiteX23" fmla="*/ 23051 w 56515"/>
                <a:gd name="connsiteY23" fmla="*/ 44514 h 56134"/>
                <a:gd name="connsiteX24" fmla="*/ 35306 w 56515"/>
                <a:gd name="connsiteY24" fmla="*/ 36195 h 5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515" h="56134">
                  <a:moveTo>
                    <a:pt x="56515" y="55118"/>
                  </a:moveTo>
                  <a:cubicBezTo>
                    <a:pt x="56515" y="55118"/>
                    <a:pt x="53149" y="56134"/>
                    <a:pt x="48768" y="56134"/>
                  </a:cubicBezTo>
                  <a:cubicBezTo>
                    <a:pt x="41211" y="56134"/>
                    <a:pt x="37211" y="53213"/>
                    <a:pt x="36132" y="47435"/>
                  </a:cubicBezTo>
                  <a:cubicBezTo>
                    <a:pt x="34417" y="50800"/>
                    <a:pt x="29845" y="56134"/>
                    <a:pt x="18542" y="56134"/>
                  </a:cubicBezTo>
                  <a:cubicBezTo>
                    <a:pt x="7239" y="56134"/>
                    <a:pt x="0" y="50229"/>
                    <a:pt x="0" y="41085"/>
                  </a:cubicBezTo>
                  <a:cubicBezTo>
                    <a:pt x="0" y="27496"/>
                    <a:pt x="14287" y="24193"/>
                    <a:pt x="34672" y="23686"/>
                  </a:cubicBezTo>
                  <a:lnTo>
                    <a:pt x="35370" y="23686"/>
                  </a:lnTo>
                  <a:lnTo>
                    <a:pt x="35370" y="21273"/>
                  </a:lnTo>
                  <a:cubicBezTo>
                    <a:pt x="35370" y="15685"/>
                    <a:pt x="32131" y="12002"/>
                    <a:pt x="25400" y="12002"/>
                  </a:cubicBezTo>
                  <a:cubicBezTo>
                    <a:pt x="19368" y="12002"/>
                    <a:pt x="16002" y="14415"/>
                    <a:pt x="16002" y="18352"/>
                  </a:cubicBezTo>
                  <a:cubicBezTo>
                    <a:pt x="16002" y="19177"/>
                    <a:pt x="16129" y="19876"/>
                    <a:pt x="16447" y="20447"/>
                  </a:cubicBezTo>
                  <a:lnTo>
                    <a:pt x="2540" y="22733"/>
                  </a:lnTo>
                  <a:cubicBezTo>
                    <a:pt x="2540" y="22733"/>
                    <a:pt x="1842" y="20447"/>
                    <a:pt x="1842" y="17399"/>
                  </a:cubicBezTo>
                  <a:cubicBezTo>
                    <a:pt x="1842" y="6985"/>
                    <a:pt x="10986" y="0"/>
                    <a:pt x="26036" y="0"/>
                  </a:cubicBezTo>
                  <a:cubicBezTo>
                    <a:pt x="42164" y="0"/>
                    <a:pt x="50864" y="8128"/>
                    <a:pt x="50864" y="21908"/>
                  </a:cubicBezTo>
                  <a:lnTo>
                    <a:pt x="50864" y="39751"/>
                  </a:lnTo>
                  <a:cubicBezTo>
                    <a:pt x="50864" y="42291"/>
                    <a:pt x="51816" y="43371"/>
                    <a:pt x="53849" y="43371"/>
                  </a:cubicBezTo>
                  <a:cubicBezTo>
                    <a:pt x="54547" y="43371"/>
                    <a:pt x="55245" y="43243"/>
                    <a:pt x="55817" y="43053"/>
                  </a:cubicBezTo>
                  <a:lnTo>
                    <a:pt x="56515" y="55118"/>
                  </a:lnTo>
                  <a:close/>
                  <a:moveTo>
                    <a:pt x="35306" y="36132"/>
                  </a:moveTo>
                  <a:lnTo>
                    <a:pt x="35306" y="31750"/>
                  </a:lnTo>
                  <a:lnTo>
                    <a:pt x="34608" y="31750"/>
                  </a:lnTo>
                  <a:cubicBezTo>
                    <a:pt x="21527" y="32068"/>
                    <a:pt x="15367" y="33973"/>
                    <a:pt x="15367" y="39053"/>
                  </a:cubicBezTo>
                  <a:cubicBezTo>
                    <a:pt x="15367" y="42672"/>
                    <a:pt x="18288" y="44514"/>
                    <a:pt x="23051" y="44514"/>
                  </a:cubicBezTo>
                  <a:cubicBezTo>
                    <a:pt x="30671" y="44514"/>
                    <a:pt x="35306" y="40577"/>
                    <a:pt x="35306" y="361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543CD857-5494-4A17-4038-0877C3C13F77}"/>
                </a:ext>
              </a:extLst>
            </p:cNvPr>
            <p:cNvSpPr/>
            <p:nvPr/>
          </p:nvSpPr>
          <p:spPr>
            <a:xfrm>
              <a:off x="9580562" y="2347214"/>
              <a:ext cx="57149" cy="82486"/>
            </a:xfrm>
            <a:custGeom>
              <a:avLst/>
              <a:gdLst>
                <a:gd name="connsiteX0" fmla="*/ 57150 w 57149"/>
                <a:gd name="connsiteY0" fmla="*/ 63 h 82486"/>
                <a:gd name="connsiteX1" fmla="*/ 57150 w 57149"/>
                <a:gd name="connsiteY1" fmla="*/ 81851 h 82486"/>
                <a:gd name="connsiteX2" fmla="*/ 44259 w 57149"/>
                <a:gd name="connsiteY2" fmla="*/ 82296 h 82486"/>
                <a:gd name="connsiteX3" fmla="*/ 42735 w 57149"/>
                <a:gd name="connsiteY3" fmla="*/ 71501 h 82486"/>
                <a:gd name="connsiteX4" fmla="*/ 42418 w 57149"/>
                <a:gd name="connsiteY4" fmla="*/ 71501 h 82486"/>
                <a:gd name="connsiteX5" fmla="*/ 24194 w 57149"/>
                <a:gd name="connsiteY5" fmla="*/ 82486 h 82486"/>
                <a:gd name="connsiteX6" fmla="*/ 0 w 57149"/>
                <a:gd name="connsiteY6" fmla="*/ 54673 h 82486"/>
                <a:gd name="connsiteX7" fmla="*/ 25019 w 57149"/>
                <a:gd name="connsiteY7" fmla="*/ 26416 h 82486"/>
                <a:gd name="connsiteX8" fmla="*/ 41211 w 57149"/>
                <a:gd name="connsiteY8" fmla="*/ 33845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1 w 57149"/>
                <a:gd name="connsiteY13" fmla="*/ 39814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4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3"/>
                  </a:moveTo>
                  <a:lnTo>
                    <a:pt x="57150" y="81851"/>
                  </a:lnTo>
                  <a:lnTo>
                    <a:pt x="44259" y="82296"/>
                  </a:lnTo>
                  <a:cubicBezTo>
                    <a:pt x="43434" y="78930"/>
                    <a:pt x="42672" y="73025"/>
                    <a:pt x="42735" y="71501"/>
                  </a:cubicBezTo>
                  <a:lnTo>
                    <a:pt x="42418" y="71501"/>
                  </a:lnTo>
                  <a:cubicBezTo>
                    <a:pt x="39433" y="77978"/>
                    <a:pt x="33592" y="82486"/>
                    <a:pt x="24194" y="82486"/>
                  </a:cubicBezTo>
                  <a:cubicBezTo>
                    <a:pt x="9334" y="82486"/>
                    <a:pt x="0" y="70802"/>
                    <a:pt x="0" y="54673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0"/>
                    <a:pt x="41211" y="33845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2"/>
                    <a:pt x="36767" y="39814"/>
                    <a:pt x="28321" y="39814"/>
                  </a:cubicBezTo>
                  <a:cubicBezTo>
                    <a:pt x="20892" y="39814"/>
                    <a:pt x="16129" y="45593"/>
                    <a:pt x="16129" y="54737"/>
                  </a:cubicBezTo>
                  <a:cubicBezTo>
                    <a:pt x="16129" y="63881"/>
                    <a:pt x="21019" y="69215"/>
                    <a:pt x="28639" y="69215"/>
                  </a:cubicBezTo>
                  <a:cubicBezTo>
                    <a:pt x="36258" y="69215"/>
                    <a:pt x="41275" y="62738"/>
                    <a:pt x="41275" y="5632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D6125FFC-0162-2112-3DD4-AD3B7A574BEC}"/>
                </a:ext>
              </a:extLst>
            </p:cNvPr>
            <p:cNvSpPr/>
            <p:nvPr/>
          </p:nvSpPr>
          <p:spPr>
            <a:xfrm>
              <a:off x="9647999" y="2347214"/>
              <a:ext cx="57149" cy="82486"/>
            </a:xfrm>
            <a:custGeom>
              <a:avLst/>
              <a:gdLst>
                <a:gd name="connsiteX0" fmla="*/ 57150 w 57149"/>
                <a:gd name="connsiteY0" fmla="*/ 63 h 82486"/>
                <a:gd name="connsiteX1" fmla="*/ 57150 w 57149"/>
                <a:gd name="connsiteY1" fmla="*/ 81851 h 82486"/>
                <a:gd name="connsiteX2" fmla="*/ 44259 w 57149"/>
                <a:gd name="connsiteY2" fmla="*/ 82296 h 82486"/>
                <a:gd name="connsiteX3" fmla="*/ 42735 w 57149"/>
                <a:gd name="connsiteY3" fmla="*/ 71501 h 82486"/>
                <a:gd name="connsiteX4" fmla="*/ 42418 w 57149"/>
                <a:gd name="connsiteY4" fmla="*/ 71501 h 82486"/>
                <a:gd name="connsiteX5" fmla="*/ 24194 w 57149"/>
                <a:gd name="connsiteY5" fmla="*/ 82486 h 82486"/>
                <a:gd name="connsiteX6" fmla="*/ 0 w 57149"/>
                <a:gd name="connsiteY6" fmla="*/ 54673 h 82486"/>
                <a:gd name="connsiteX7" fmla="*/ 25019 w 57149"/>
                <a:gd name="connsiteY7" fmla="*/ 26416 h 82486"/>
                <a:gd name="connsiteX8" fmla="*/ 41211 w 57149"/>
                <a:gd name="connsiteY8" fmla="*/ 33845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1 w 57149"/>
                <a:gd name="connsiteY13" fmla="*/ 39814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4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3"/>
                  </a:moveTo>
                  <a:lnTo>
                    <a:pt x="57150" y="81851"/>
                  </a:lnTo>
                  <a:lnTo>
                    <a:pt x="44259" y="82296"/>
                  </a:lnTo>
                  <a:cubicBezTo>
                    <a:pt x="43434" y="78930"/>
                    <a:pt x="42672" y="73025"/>
                    <a:pt x="42735" y="71501"/>
                  </a:cubicBezTo>
                  <a:lnTo>
                    <a:pt x="42418" y="71501"/>
                  </a:lnTo>
                  <a:cubicBezTo>
                    <a:pt x="39433" y="77978"/>
                    <a:pt x="33592" y="82486"/>
                    <a:pt x="24194" y="82486"/>
                  </a:cubicBezTo>
                  <a:cubicBezTo>
                    <a:pt x="9334" y="82486"/>
                    <a:pt x="0" y="70802"/>
                    <a:pt x="0" y="54673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0"/>
                    <a:pt x="41211" y="33845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2"/>
                    <a:pt x="36767" y="39814"/>
                    <a:pt x="28321" y="39814"/>
                  </a:cubicBezTo>
                  <a:cubicBezTo>
                    <a:pt x="20892" y="39814"/>
                    <a:pt x="16129" y="45593"/>
                    <a:pt x="16129" y="54737"/>
                  </a:cubicBezTo>
                  <a:cubicBezTo>
                    <a:pt x="16129" y="63881"/>
                    <a:pt x="21019" y="69215"/>
                    <a:pt x="28639" y="69215"/>
                  </a:cubicBezTo>
                  <a:cubicBezTo>
                    <a:pt x="36258" y="69215"/>
                    <a:pt x="41275" y="62738"/>
                    <a:pt x="41275" y="5632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B4D930E5-B380-97CC-08A8-BAFFAF3F1EEA}"/>
                </a:ext>
              </a:extLst>
            </p:cNvPr>
            <p:cNvSpPr/>
            <p:nvPr/>
          </p:nvSpPr>
          <p:spPr>
            <a:xfrm>
              <a:off x="9715881" y="2347086"/>
              <a:ext cx="20510" cy="82042"/>
            </a:xfrm>
            <a:custGeom>
              <a:avLst/>
              <a:gdLst>
                <a:gd name="connsiteX0" fmla="*/ 10223 w 20510"/>
                <a:gd name="connsiteY0" fmla="*/ 19685 h 82042"/>
                <a:gd name="connsiteX1" fmla="*/ 0 w 20510"/>
                <a:gd name="connsiteY1" fmla="*/ 9843 h 82042"/>
                <a:gd name="connsiteX2" fmla="*/ 10223 w 20510"/>
                <a:gd name="connsiteY2" fmla="*/ 0 h 82042"/>
                <a:gd name="connsiteX3" fmla="*/ 20510 w 20510"/>
                <a:gd name="connsiteY3" fmla="*/ 9843 h 82042"/>
                <a:gd name="connsiteX4" fmla="*/ 10223 w 20510"/>
                <a:gd name="connsiteY4" fmla="*/ 19685 h 82042"/>
                <a:gd name="connsiteX5" fmla="*/ 2222 w 20510"/>
                <a:gd name="connsiteY5" fmla="*/ 27305 h 82042"/>
                <a:gd name="connsiteX6" fmla="*/ 18097 w 20510"/>
                <a:gd name="connsiteY6" fmla="*/ 26861 h 82042"/>
                <a:gd name="connsiteX7" fmla="*/ 18097 w 20510"/>
                <a:gd name="connsiteY7" fmla="*/ 82042 h 82042"/>
                <a:gd name="connsiteX8" fmla="*/ 2222 w 20510"/>
                <a:gd name="connsiteY8" fmla="*/ 82042 h 82042"/>
                <a:gd name="connsiteX9" fmla="*/ 2222 w 20510"/>
                <a:gd name="connsiteY9" fmla="*/ 27368 h 8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10" h="82042">
                  <a:moveTo>
                    <a:pt x="10223" y="19685"/>
                  </a:moveTo>
                  <a:cubicBezTo>
                    <a:pt x="4572" y="19685"/>
                    <a:pt x="0" y="15621"/>
                    <a:pt x="0" y="9843"/>
                  </a:cubicBezTo>
                  <a:cubicBezTo>
                    <a:pt x="0" y="4064"/>
                    <a:pt x="4508" y="0"/>
                    <a:pt x="10223" y="0"/>
                  </a:cubicBezTo>
                  <a:cubicBezTo>
                    <a:pt x="15938" y="0"/>
                    <a:pt x="20510" y="4191"/>
                    <a:pt x="20510" y="9843"/>
                  </a:cubicBezTo>
                  <a:cubicBezTo>
                    <a:pt x="20510" y="15494"/>
                    <a:pt x="15875" y="19685"/>
                    <a:pt x="10223" y="19685"/>
                  </a:cubicBezTo>
                  <a:close/>
                  <a:moveTo>
                    <a:pt x="2222" y="27305"/>
                  </a:moveTo>
                  <a:lnTo>
                    <a:pt x="18097" y="26861"/>
                  </a:lnTo>
                  <a:lnTo>
                    <a:pt x="18097" y="82042"/>
                  </a:lnTo>
                  <a:lnTo>
                    <a:pt x="2222" y="82042"/>
                  </a:lnTo>
                  <a:lnTo>
                    <a:pt x="2222" y="27368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C5D557A6-BAD6-B4FF-0486-9CBF91D27353}"/>
                </a:ext>
              </a:extLst>
            </p:cNvPr>
            <p:cNvSpPr/>
            <p:nvPr/>
          </p:nvSpPr>
          <p:spPr>
            <a:xfrm>
              <a:off x="9747059" y="2373820"/>
              <a:ext cx="52959" cy="55308"/>
            </a:xfrm>
            <a:custGeom>
              <a:avLst/>
              <a:gdLst>
                <a:gd name="connsiteX0" fmla="*/ 52960 w 52959"/>
                <a:gd name="connsiteY0" fmla="*/ 21717 h 55308"/>
                <a:gd name="connsiteX1" fmla="*/ 52960 w 52959"/>
                <a:gd name="connsiteY1" fmla="*/ 55309 h 55308"/>
                <a:gd name="connsiteX2" fmla="*/ 37085 w 52959"/>
                <a:gd name="connsiteY2" fmla="*/ 55309 h 55308"/>
                <a:gd name="connsiteX3" fmla="*/ 37085 w 52959"/>
                <a:gd name="connsiteY3" fmla="*/ 24511 h 55308"/>
                <a:gd name="connsiteX4" fmla="*/ 27432 w 52959"/>
                <a:gd name="connsiteY4" fmla="*/ 13589 h 55308"/>
                <a:gd name="connsiteX5" fmla="*/ 15875 w 52959"/>
                <a:gd name="connsiteY5" fmla="*/ 27051 h 55308"/>
                <a:gd name="connsiteX6" fmla="*/ 15875 w 52959"/>
                <a:gd name="connsiteY6" fmla="*/ 55309 h 55308"/>
                <a:gd name="connsiteX7" fmla="*/ 0 w 52959"/>
                <a:gd name="connsiteY7" fmla="*/ 55309 h 55308"/>
                <a:gd name="connsiteX8" fmla="*/ 0 w 52959"/>
                <a:gd name="connsiteY8" fmla="*/ 635 h 55308"/>
                <a:gd name="connsiteX9" fmla="*/ 12383 w 52959"/>
                <a:gd name="connsiteY9" fmla="*/ 190 h 55308"/>
                <a:gd name="connsiteX10" fmla="*/ 14351 w 52959"/>
                <a:gd name="connsiteY10" fmla="*/ 11684 h 55308"/>
                <a:gd name="connsiteX11" fmla="*/ 14796 w 52959"/>
                <a:gd name="connsiteY11" fmla="*/ 11684 h 55308"/>
                <a:gd name="connsiteX12" fmla="*/ 32512 w 52959"/>
                <a:gd name="connsiteY12" fmla="*/ 0 h 55308"/>
                <a:gd name="connsiteX13" fmla="*/ 52896 w 52959"/>
                <a:gd name="connsiteY13" fmla="*/ 21781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959" h="55308">
                  <a:moveTo>
                    <a:pt x="52960" y="21717"/>
                  </a:moveTo>
                  <a:lnTo>
                    <a:pt x="52960" y="55309"/>
                  </a:lnTo>
                  <a:lnTo>
                    <a:pt x="37085" y="55309"/>
                  </a:lnTo>
                  <a:lnTo>
                    <a:pt x="37085" y="24511"/>
                  </a:lnTo>
                  <a:cubicBezTo>
                    <a:pt x="37085" y="18034"/>
                    <a:pt x="33846" y="13589"/>
                    <a:pt x="27432" y="13589"/>
                  </a:cubicBezTo>
                  <a:cubicBezTo>
                    <a:pt x="19304" y="13589"/>
                    <a:pt x="15875" y="20638"/>
                    <a:pt x="15875" y="27051"/>
                  </a:cubicBezTo>
                  <a:lnTo>
                    <a:pt x="15875" y="55309"/>
                  </a:lnTo>
                  <a:lnTo>
                    <a:pt x="0" y="55309"/>
                  </a:lnTo>
                  <a:lnTo>
                    <a:pt x="0" y="635"/>
                  </a:lnTo>
                  <a:lnTo>
                    <a:pt x="12383" y="190"/>
                  </a:lnTo>
                  <a:cubicBezTo>
                    <a:pt x="13526" y="3810"/>
                    <a:pt x="14351" y="9335"/>
                    <a:pt x="14351" y="11684"/>
                  </a:cubicBezTo>
                  <a:lnTo>
                    <a:pt x="14796" y="11684"/>
                  </a:lnTo>
                  <a:cubicBezTo>
                    <a:pt x="17462" y="5207"/>
                    <a:pt x="22797" y="0"/>
                    <a:pt x="32512" y="0"/>
                  </a:cubicBezTo>
                  <a:cubicBezTo>
                    <a:pt x="46037" y="0"/>
                    <a:pt x="52896" y="9398"/>
                    <a:pt x="52896" y="2178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A6369E88-89B8-0425-FA98-D0398ABD8963}"/>
                </a:ext>
              </a:extLst>
            </p:cNvPr>
            <p:cNvSpPr/>
            <p:nvPr/>
          </p:nvSpPr>
          <p:spPr>
            <a:xfrm>
              <a:off x="9807320" y="2363914"/>
              <a:ext cx="60515" cy="89535"/>
            </a:xfrm>
            <a:custGeom>
              <a:avLst/>
              <a:gdLst>
                <a:gd name="connsiteX0" fmla="*/ 58992 w 60515"/>
                <a:gd name="connsiteY0" fmla="*/ 71818 h 89535"/>
                <a:gd name="connsiteX1" fmla="*/ 29083 w 60515"/>
                <a:gd name="connsiteY1" fmla="*/ 89535 h 89535"/>
                <a:gd name="connsiteX2" fmla="*/ 0 w 60515"/>
                <a:gd name="connsiteY2" fmla="*/ 75311 h 89535"/>
                <a:gd name="connsiteX3" fmla="*/ 9144 w 60515"/>
                <a:gd name="connsiteY3" fmla="*/ 64326 h 89535"/>
                <a:gd name="connsiteX4" fmla="*/ 2858 w 60515"/>
                <a:gd name="connsiteY4" fmla="*/ 54039 h 89535"/>
                <a:gd name="connsiteX5" fmla="*/ 10732 w 60515"/>
                <a:gd name="connsiteY5" fmla="*/ 43815 h 89535"/>
                <a:gd name="connsiteX6" fmla="*/ 4826 w 60515"/>
                <a:gd name="connsiteY6" fmla="*/ 30036 h 89535"/>
                <a:gd name="connsiteX7" fmla="*/ 29020 w 60515"/>
                <a:gd name="connsiteY7" fmla="*/ 9843 h 89535"/>
                <a:gd name="connsiteX8" fmla="*/ 43371 w 60515"/>
                <a:gd name="connsiteY8" fmla="*/ 13081 h 89535"/>
                <a:gd name="connsiteX9" fmla="*/ 48578 w 60515"/>
                <a:gd name="connsiteY9" fmla="*/ 0 h 89535"/>
                <a:gd name="connsiteX10" fmla="*/ 60516 w 60515"/>
                <a:gd name="connsiteY10" fmla="*/ 3112 h 89535"/>
                <a:gd name="connsiteX11" fmla="*/ 49149 w 60515"/>
                <a:gd name="connsiteY11" fmla="*/ 17843 h 89535"/>
                <a:gd name="connsiteX12" fmla="*/ 53531 w 60515"/>
                <a:gd name="connsiteY12" fmla="*/ 30036 h 89535"/>
                <a:gd name="connsiteX13" fmla="*/ 29083 w 60515"/>
                <a:gd name="connsiteY13" fmla="*/ 50102 h 89535"/>
                <a:gd name="connsiteX14" fmla="*/ 18986 w 60515"/>
                <a:gd name="connsiteY14" fmla="*/ 48578 h 89535"/>
                <a:gd name="connsiteX15" fmla="*/ 15177 w 60515"/>
                <a:gd name="connsiteY15" fmla="*/ 51943 h 89535"/>
                <a:gd name="connsiteX16" fmla="*/ 24003 w 60515"/>
                <a:gd name="connsiteY16" fmla="*/ 55626 h 89535"/>
                <a:gd name="connsiteX17" fmla="*/ 36259 w 60515"/>
                <a:gd name="connsiteY17" fmla="*/ 55626 h 89535"/>
                <a:gd name="connsiteX18" fmla="*/ 58865 w 60515"/>
                <a:gd name="connsiteY18" fmla="*/ 71818 h 89535"/>
                <a:gd name="connsiteX19" fmla="*/ 44386 w 60515"/>
                <a:gd name="connsiteY19" fmla="*/ 72517 h 89535"/>
                <a:gd name="connsiteX20" fmla="*/ 34861 w 60515"/>
                <a:gd name="connsiteY20" fmla="*/ 67564 h 89535"/>
                <a:gd name="connsiteX21" fmla="*/ 24574 w 60515"/>
                <a:gd name="connsiteY21" fmla="*/ 67564 h 89535"/>
                <a:gd name="connsiteX22" fmla="*/ 14034 w 60515"/>
                <a:gd name="connsiteY22" fmla="*/ 72771 h 89535"/>
                <a:gd name="connsiteX23" fmla="*/ 29083 w 60515"/>
                <a:gd name="connsiteY23" fmla="*/ 78550 h 89535"/>
                <a:gd name="connsiteX24" fmla="*/ 44386 w 60515"/>
                <a:gd name="connsiteY24" fmla="*/ 72517 h 89535"/>
                <a:gd name="connsiteX25" fmla="*/ 29083 w 60515"/>
                <a:gd name="connsiteY25" fmla="*/ 38545 h 89535"/>
                <a:gd name="connsiteX26" fmla="*/ 39053 w 60515"/>
                <a:gd name="connsiteY26" fmla="*/ 30099 h 89535"/>
                <a:gd name="connsiteX27" fmla="*/ 29464 w 60515"/>
                <a:gd name="connsiteY27" fmla="*/ 21273 h 89535"/>
                <a:gd name="connsiteX28" fmla="*/ 19748 w 60515"/>
                <a:gd name="connsiteY28" fmla="*/ 29718 h 89535"/>
                <a:gd name="connsiteX29" fmla="*/ 29147 w 60515"/>
                <a:gd name="connsiteY29" fmla="*/ 38545 h 8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0515" h="89535">
                  <a:moveTo>
                    <a:pt x="58992" y="71818"/>
                  </a:moveTo>
                  <a:cubicBezTo>
                    <a:pt x="58992" y="80518"/>
                    <a:pt x="52642" y="89535"/>
                    <a:pt x="29083" y="89535"/>
                  </a:cubicBezTo>
                  <a:cubicBezTo>
                    <a:pt x="9017" y="89535"/>
                    <a:pt x="0" y="83757"/>
                    <a:pt x="0" y="75311"/>
                  </a:cubicBezTo>
                  <a:cubicBezTo>
                    <a:pt x="0" y="69850"/>
                    <a:pt x="3493" y="66167"/>
                    <a:pt x="9144" y="64326"/>
                  </a:cubicBezTo>
                  <a:cubicBezTo>
                    <a:pt x="5335" y="62040"/>
                    <a:pt x="2858" y="58547"/>
                    <a:pt x="2858" y="54039"/>
                  </a:cubicBezTo>
                  <a:cubicBezTo>
                    <a:pt x="2858" y="48705"/>
                    <a:pt x="6477" y="45339"/>
                    <a:pt x="10732" y="43815"/>
                  </a:cubicBezTo>
                  <a:cubicBezTo>
                    <a:pt x="6922" y="40323"/>
                    <a:pt x="4826" y="35560"/>
                    <a:pt x="4826" y="30036"/>
                  </a:cubicBezTo>
                  <a:cubicBezTo>
                    <a:pt x="4826" y="18098"/>
                    <a:pt x="14478" y="9843"/>
                    <a:pt x="29020" y="9843"/>
                  </a:cubicBezTo>
                  <a:cubicBezTo>
                    <a:pt x="34608" y="9843"/>
                    <a:pt x="39434" y="10986"/>
                    <a:pt x="43371" y="13081"/>
                  </a:cubicBezTo>
                  <a:cubicBezTo>
                    <a:pt x="47054" y="10986"/>
                    <a:pt x="48578" y="5779"/>
                    <a:pt x="48578" y="0"/>
                  </a:cubicBezTo>
                  <a:lnTo>
                    <a:pt x="60516" y="3112"/>
                  </a:lnTo>
                  <a:cubicBezTo>
                    <a:pt x="60516" y="11684"/>
                    <a:pt x="54039" y="16764"/>
                    <a:pt x="49149" y="17843"/>
                  </a:cubicBezTo>
                  <a:cubicBezTo>
                    <a:pt x="52070" y="21082"/>
                    <a:pt x="53531" y="25273"/>
                    <a:pt x="53531" y="30036"/>
                  </a:cubicBezTo>
                  <a:cubicBezTo>
                    <a:pt x="53531" y="41974"/>
                    <a:pt x="43815" y="50102"/>
                    <a:pt x="29083" y="50102"/>
                  </a:cubicBezTo>
                  <a:cubicBezTo>
                    <a:pt x="25400" y="50102"/>
                    <a:pt x="22035" y="49657"/>
                    <a:pt x="18986" y="48578"/>
                  </a:cubicBezTo>
                  <a:cubicBezTo>
                    <a:pt x="16447" y="49149"/>
                    <a:pt x="15177" y="50229"/>
                    <a:pt x="15177" y="51943"/>
                  </a:cubicBezTo>
                  <a:cubicBezTo>
                    <a:pt x="15177" y="54737"/>
                    <a:pt x="17526" y="55626"/>
                    <a:pt x="24003" y="55626"/>
                  </a:cubicBezTo>
                  <a:lnTo>
                    <a:pt x="36259" y="55626"/>
                  </a:lnTo>
                  <a:cubicBezTo>
                    <a:pt x="49594" y="55626"/>
                    <a:pt x="58865" y="60706"/>
                    <a:pt x="58865" y="71818"/>
                  </a:cubicBezTo>
                  <a:close/>
                  <a:moveTo>
                    <a:pt x="44386" y="72517"/>
                  </a:moveTo>
                  <a:cubicBezTo>
                    <a:pt x="44386" y="68707"/>
                    <a:pt x="41402" y="67564"/>
                    <a:pt x="34861" y="67564"/>
                  </a:cubicBezTo>
                  <a:lnTo>
                    <a:pt x="24574" y="67564"/>
                  </a:lnTo>
                  <a:cubicBezTo>
                    <a:pt x="16701" y="67564"/>
                    <a:pt x="14034" y="69660"/>
                    <a:pt x="14034" y="72771"/>
                  </a:cubicBezTo>
                  <a:cubicBezTo>
                    <a:pt x="14034" y="76581"/>
                    <a:pt x="18098" y="78550"/>
                    <a:pt x="29083" y="78550"/>
                  </a:cubicBezTo>
                  <a:cubicBezTo>
                    <a:pt x="40069" y="78550"/>
                    <a:pt x="44386" y="76581"/>
                    <a:pt x="44386" y="72517"/>
                  </a:cubicBezTo>
                  <a:close/>
                  <a:moveTo>
                    <a:pt x="29083" y="38545"/>
                  </a:moveTo>
                  <a:cubicBezTo>
                    <a:pt x="35116" y="38545"/>
                    <a:pt x="38926" y="35179"/>
                    <a:pt x="39053" y="30099"/>
                  </a:cubicBezTo>
                  <a:cubicBezTo>
                    <a:pt x="39180" y="25019"/>
                    <a:pt x="35243" y="21400"/>
                    <a:pt x="29464" y="21273"/>
                  </a:cubicBezTo>
                  <a:cubicBezTo>
                    <a:pt x="23685" y="21273"/>
                    <a:pt x="19748" y="24638"/>
                    <a:pt x="19748" y="29718"/>
                  </a:cubicBezTo>
                  <a:cubicBezTo>
                    <a:pt x="19622" y="34925"/>
                    <a:pt x="23368" y="38418"/>
                    <a:pt x="29147" y="3854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410A382A-4CC3-8163-7B90-0903EB164C33}"/>
                </a:ext>
              </a:extLst>
            </p:cNvPr>
            <p:cNvSpPr/>
            <p:nvPr/>
          </p:nvSpPr>
          <p:spPr>
            <a:xfrm>
              <a:off x="9896729" y="2374392"/>
              <a:ext cx="52260" cy="55372"/>
            </a:xfrm>
            <a:custGeom>
              <a:avLst/>
              <a:gdLst>
                <a:gd name="connsiteX0" fmla="*/ 52260 w 52260"/>
                <a:gd name="connsiteY0" fmla="*/ 63 h 55372"/>
                <a:gd name="connsiteX1" fmla="*/ 52260 w 52260"/>
                <a:gd name="connsiteY1" fmla="*/ 54737 h 55372"/>
                <a:gd name="connsiteX2" fmla="*/ 39370 w 52260"/>
                <a:gd name="connsiteY2" fmla="*/ 55181 h 55372"/>
                <a:gd name="connsiteX3" fmla="*/ 37655 w 52260"/>
                <a:gd name="connsiteY3" fmla="*/ 44260 h 55372"/>
                <a:gd name="connsiteX4" fmla="*/ 37402 w 52260"/>
                <a:gd name="connsiteY4" fmla="*/ 44260 h 55372"/>
                <a:gd name="connsiteX5" fmla="*/ 20510 w 52260"/>
                <a:gd name="connsiteY5" fmla="*/ 55372 h 55372"/>
                <a:gd name="connsiteX6" fmla="*/ 0 w 52260"/>
                <a:gd name="connsiteY6" fmla="*/ 33591 h 55372"/>
                <a:gd name="connsiteX7" fmla="*/ 0 w 52260"/>
                <a:gd name="connsiteY7" fmla="*/ 0 h 55372"/>
                <a:gd name="connsiteX8" fmla="*/ 16002 w 52260"/>
                <a:gd name="connsiteY8" fmla="*/ 0 h 55372"/>
                <a:gd name="connsiteX9" fmla="*/ 16002 w 52260"/>
                <a:gd name="connsiteY9" fmla="*/ 30797 h 55372"/>
                <a:gd name="connsiteX10" fmla="*/ 25590 w 52260"/>
                <a:gd name="connsiteY10" fmla="*/ 41719 h 55372"/>
                <a:gd name="connsiteX11" fmla="*/ 36385 w 52260"/>
                <a:gd name="connsiteY11" fmla="*/ 28257 h 55372"/>
                <a:gd name="connsiteX12" fmla="*/ 36385 w 52260"/>
                <a:gd name="connsiteY12" fmla="*/ 0 h 55372"/>
                <a:gd name="connsiteX13" fmla="*/ 52260 w 52260"/>
                <a:gd name="connsiteY13" fmla="*/ 0 h 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260" h="55372">
                  <a:moveTo>
                    <a:pt x="52260" y="63"/>
                  </a:moveTo>
                  <a:lnTo>
                    <a:pt x="52260" y="54737"/>
                  </a:lnTo>
                  <a:lnTo>
                    <a:pt x="39370" y="55181"/>
                  </a:lnTo>
                  <a:cubicBezTo>
                    <a:pt x="38417" y="51562"/>
                    <a:pt x="37655" y="46038"/>
                    <a:pt x="37655" y="44260"/>
                  </a:cubicBezTo>
                  <a:lnTo>
                    <a:pt x="37402" y="44260"/>
                  </a:lnTo>
                  <a:cubicBezTo>
                    <a:pt x="34734" y="50610"/>
                    <a:pt x="29654" y="55372"/>
                    <a:pt x="20510" y="55372"/>
                  </a:cubicBezTo>
                  <a:cubicBezTo>
                    <a:pt x="6921" y="55372"/>
                    <a:pt x="0" y="45974"/>
                    <a:pt x="0" y="33591"/>
                  </a:cubicBezTo>
                  <a:lnTo>
                    <a:pt x="0" y="0"/>
                  </a:lnTo>
                  <a:lnTo>
                    <a:pt x="16002" y="0"/>
                  </a:lnTo>
                  <a:lnTo>
                    <a:pt x="16002" y="30797"/>
                  </a:lnTo>
                  <a:cubicBezTo>
                    <a:pt x="16002" y="37274"/>
                    <a:pt x="19240" y="41719"/>
                    <a:pt x="25590" y="41719"/>
                  </a:cubicBezTo>
                  <a:cubicBezTo>
                    <a:pt x="32765" y="41719"/>
                    <a:pt x="36385" y="34671"/>
                    <a:pt x="36385" y="28257"/>
                  </a:cubicBezTo>
                  <a:lnTo>
                    <a:pt x="36385" y="0"/>
                  </a:lnTo>
                  <a:lnTo>
                    <a:pt x="52260" y="0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95DF2E80-DDFD-1DE0-3509-E8C22061F4B1}"/>
                </a:ext>
              </a:extLst>
            </p:cNvPr>
            <p:cNvSpPr/>
            <p:nvPr/>
          </p:nvSpPr>
          <p:spPr>
            <a:xfrm>
              <a:off x="9961816" y="2373820"/>
              <a:ext cx="52958" cy="55308"/>
            </a:xfrm>
            <a:custGeom>
              <a:avLst/>
              <a:gdLst>
                <a:gd name="connsiteX0" fmla="*/ 52959 w 52958"/>
                <a:gd name="connsiteY0" fmla="*/ 21717 h 55308"/>
                <a:gd name="connsiteX1" fmla="*/ 52959 w 52958"/>
                <a:gd name="connsiteY1" fmla="*/ 55309 h 55308"/>
                <a:gd name="connsiteX2" fmla="*/ 37084 w 52958"/>
                <a:gd name="connsiteY2" fmla="*/ 55309 h 55308"/>
                <a:gd name="connsiteX3" fmla="*/ 37084 w 52958"/>
                <a:gd name="connsiteY3" fmla="*/ 24511 h 55308"/>
                <a:gd name="connsiteX4" fmla="*/ 27432 w 52958"/>
                <a:gd name="connsiteY4" fmla="*/ 13589 h 55308"/>
                <a:gd name="connsiteX5" fmla="*/ 15875 w 52958"/>
                <a:gd name="connsiteY5" fmla="*/ 27051 h 55308"/>
                <a:gd name="connsiteX6" fmla="*/ 15875 w 52958"/>
                <a:gd name="connsiteY6" fmla="*/ 55309 h 55308"/>
                <a:gd name="connsiteX7" fmla="*/ 0 w 52958"/>
                <a:gd name="connsiteY7" fmla="*/ 55309 h 55308"/>
                <a:gd name="connsiteX8" fmla="*/ 0 w 52958"/>
                <a:gd name="connsiteY8" fmla="*/ 635 h 55308"/>
                <a:gd name="connsiteX9" fmla="*/ 12382 w 52958"/>
                <a:gd name="connsiteY9" fmla="*/ 190 h 55308"/>
                <a:gd name="connsiteX10" fmla="*/ 14351 w 52958"/>
                <a:gd name="connsiteY10" fmla="*/ 11684 h 55308"/>
                <a:gd name="connsiteX11" fmla="*/ 14795 w 52958"/>
                <a:gd name="connsiteY11" fmla="*/ 11684 h 55308"/>
                <a:gd name="connsiteX12" fmla="*/ 32512 w 52958"/>
                <a:gd name="connsiteY12" fmla="*/ 0 h 55308"/>
                <a:gd name="connsiteX13" fmla="*/ 52895 w 52958"/>
                <a:gd name="connsiteY13" fmla="*/ 21781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958" h="55308">
                  <a:moveTo>
                    <a:pt x="52959" y="21717"/>
                  </a:moveTo>
                  <a:lnTo>
                    <a:pt x="52959" y="55309"/>
                  </a:lnTo>
                  <a:lnTo>
                    <a:pt x="37084" y="55309"/>
                  </a:lnTo>
                  <a:lnTo>
                    <a:pt x="37084" y="24511"/>
                  </a:lnTo>
                  <a:cubicBezTo>
                    <a:pt x="37084" y="18034"/>
                    <a:pt x="33845" y="13589"/>
                    <a:pt x="27432" y="13589"/>
                  </a:cubicBezTo>
                  <a:cubicBezTo>
                    <a:pt x="19303" y="13589"/>
                    <a:pt x="15875" y="20638"/>
                    <a:pt x="15875" y="27051"/>
                  </a:cubicBezTo>
                  <a:lnTo>
                    <a:pt x="15875" y="55309"/>
                  </a:lnTo>
                  <a:lnTo>
                    <a:pt x="0" y="55309"/>
                  </a:lnTo>
                  <a:lnTo>
                    <a:pt x="0" y="635"/>
                  </a:lnTo>
                  <a:lnTo>
                    <a:pt x="12382" y="190"/>
                  </a:lnTo>
                  <a:cubicBezTo>
                    <a:pt x="13526" y="3810"/>
                    <a:pt x="14351" y="9335"/>
                    <a:pt x="14351" y="11684"/>
                  </a:cubicBezTo>
                  <a:lnTo>
                    <a:pt x="14795" y="11684"/>
                  </a:lnTo>
                  <a:cubicBezTo>
                    <a:pt x="17462" y="5207"/>
                    <a:pt x="22796" y="0"/>
                    <a:pt x="32512" y="0"/>
                  </a:cubicBezTo>
                  <a:cubicBezTo>
                    <a:pt x="46037" y="0"/>
                    <a:pt x="52895" y="9398"/>
                    <a:pt x="52895" y="2178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8FDF77BD-8A98-7C30-F332-FFA0A5423D8B}"/>
                </a:ext>
              </a:extLst>
            </p:cNvPr>
            <p:cNvSpPr/>
            <p:nvPr/>
          </p:nvSpPr>
          <p:spPr>
            <a:xfrm>
              <a:off x="10024618" y="2347214"/>
              <a:ext cx="57149" cy="82486"/>
            </a:xfrm>
            <a:custGeom>
              <a:avLst/>
              <a:gdLst>
                <a:gd name="connsiteX0" fmla="*/ 57150 w 57149"/>
                <a:gd name="connsiteY0" fmla="*/ 63 h 82486"/>
                <a:gd name="connsiteX1" fmla="*/ 57150 w 57149"/>
                <a:gd name="connsiteY1" fmla="*/ 81851 h 82486"/>
                <a:gd name="connsiteX2" fmla="*/ 44259 w 57149"/>
                <a:gd name="connsiteY2" fmla="*/ 82296 h 82486"/>
                <a:gd name="connsiteX3" fmla="*/ 42735 w 57149"/>
                <a:gd name="connsiteY3" fmla="*/ 71501 h 82486"/>
                <a:gd name="connsiteX4" fmla="*/ 42418 w 57149"/>
                <a:gd name="connsiteY4" fmla="*/ 71501 h 82486"/>
                <a:gd name="connsiteX5" fmla="*/ 24193 w 57149"/>
                <a:gd name="connsiteY5" fmla="*/ 82486 h 82486"/>
                <a:gd name="connsiteX6" fmla="*/ 0 w 57149"/>
                <a:gd name="connsiteY6" fmla="*/ 54673 h 82486"/>
                <a:gd name="connsiteX7" fmla="*/ 25019 w 57149"/>
                <a:gd name="connsiteY7" fmla="*/ 26416 h 82486"/>
                <a:gd name="connsiteX8" fmla="*/ 41211 w 57149"/>
                <a:gd name="connsiteY8" fmla="*/ 33845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1 w 57149"/>
                <a:gd name="connsiteY13" fmla="*/ 39814 h 82486"/>
                <a:gd name="connsiteX14" fmla="*/ 16128 w 57149"/>
                <a:gd name="connsiteY14" fmla="*/ 54737 h 82486"/>
                <a:gd name="connsiteX15" fmla="*/ 28638 w 57149"/>
                <a:gd name="connsiteY15" fmla="*/ 69215 h 82486"/>
                <a:gd name="connsiteX16" fmla="*/ 41275 w 57149"/>
                <a:gd name="connsiteY16" fmla="*/ 56324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3"/>
                  </a:moveTo>
                  <a:lnTo>
                    <a:pt x="57150" y="81851"/>
                  </a:lnTo>
                  <a:lnTo>
                    <a:pt x="44259" y="82296"/>
                  </a:lnTo>
                  <a:cubicBezTo>
                    <a:pt x="43434" y="78930"/>
                    <a:pt x="42672" y="73025"/>
                    <a:pt x="42735" y="71501"/>
                  </a:cubicBezTo>
                  <a:lnTo>
                    <a:pt x="42418" y="71501"/>
                  </a:lnTo>
                  <a:cubicBezTo>
                    <a:pt x="39433" y="77978"/>
                    <a:pt x="33591" y="82486"/>
                    <a:pt x="24193" y="82486"/>
                  </a:cubicBezTo>
                  <a:cubicBezTo>
                    <a:pt x="9334" y="82486"/>
                    <a:pt x="0" y="70802"/>
                    <a:pt x="0" y="54673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0"/>
                    <a:pt x="41211" y="33845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2"/>
                    <a:pt x="36766" y="39814"/>
                    <a:pt x="28321" y="39814"/>
                  </a:cubicBezTo>
                  <a:cubicBezTo>
                    <a:pt x="20891" y="39814"/>
                    <a:pt x="16128" y="45593"/>
                    <a:pt x="16128" y="54737"/>
                  </a:cubicBezTo>
                  <a:cubicBezTo>
                    <a:pt x="16128" y="63881"/>
                    <a:pt x="21018" y="69215"/>
                    <a:pt x="28638" y="69215"/>
                  </a:cubicBezTo>
                  <a:cubicBezTo>
                    <a:pt x="36258" y="69215"/>
                    <a:pt x="41275" y="62738"/>
                    <a:pt x="41275" y="5632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16A6533C-458D-AC14-8123-EC226D4E4E51}"/>
                </a:ext>
              </a:extLst>
            </p:cNvPr>
            <p:cNvSpPr/>
            <p:nvPr/>
          </p:nvSpPr>
          <p:spPr>
            <a:xfrm>
              <a:off x="10091991" y="2373693"/>
              <a:ext cx="53085" cy="56133"/>
            </a:xfrm>
            <a:custGeom>
              <a:avLst/>
              <a:gdLst>
                <a:gd name="connsiteX0" fmla="*/ 45402 w 53085"/>
                <a:gd name="connsiteY0" fmla="*/ 37846 h 56133"/>
                <a:gd name="connsiteX1" fmla="*/ 52959 w 53085"/>
                <a:gd name="connsiteY1" fmla="*/ 46546 h 56133"/>
                <a:gd name="connsiteX2" fmla="*/ 29464 w 53085"/>
                <a:gd name="connsiteY2" fmla="*/ 56134 h 56133"/>
                <a:gd name="connsiteX3" fmla="*/ 0 w 53085"/>
                <a:gd name="connsiteY3" fmla="*/ 28067 h 56133"/>
                <a:gd name="connsiteX4" fmla="*/ 27939 w 53085"/>
                <a:gd name="connsiteY4" fmla="*/ 0 h 56133"/>
                <a:gd name="connsiteX5" fmla="*/ 53086 w 53085"/>
                <a:gd name="connsiteY5" fmla="*/ 25845 h 56133"/>
                <a:gd name="connsiteX6" fmla="*/ 52641 w 53085"/>
                <a:gd name="connsiteY6" fmla="*/ 31623 h 56133"/>
                <a:gd name="connsiteX7" fmla="*/ 15811 w 53085"/>
                <a:gd name="connsiteY7" fmla="*/ 31623 h 56133"/>
                <a:gd name="connsiteX8" fmla="*/ 31369 w 53085"/>
                <a:gd name="connsiteY8" fmla="*/ 44005 h 56133"/>
                <a:gd name="connsiteX9" fmla="*/ 45529 w 53085"/>
                <a:gd name="connsiteY9" fmla="*/ 37719 h 56133"/>
                <a:gd name="connsiteX10" fmla="*/ 15748 w 53085"/>
                <a:gd name="connsiteY10" fmla="*/ 23495 h 56133"/>
                <a:gd name="connsiteX11" fmla="*/ 38608 w 53085"/>
                <a:gd name="connsiteY11" fmla="*/ 23495 h 56133"/>
                <a:gd name="connsiteX12" fmla="*/ 27939 w 53085"/>
                <a:gd name="connsiteY12" fmla="*/ 12129 h 56133"/>
                <a:gd name="connsiteX13" fmla="*/ 15748 w 53085"/>
                <a:gd name="connsiteY13" fmla="*/ 23495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085" h="56133">
                  <a:moveTo>
                    <a:pt x="45402" y="37846"/>
                  </a:moveTo>
                  <a:lnTo>
                    <a:pt x="52959" y="46546"/>
                  </a:lnTo>
                  <a:cubicBezTo>
                    <a:pt x="49276" y="51435"/>
                    <a:pt x="41275" y="56134"/>
                    <a:pt x="29464" y="56134"/>
                  </a:cubicBezTo>
                  <a:cubicBezTo>
                    <a:pt x="11049" y="56134"/>
                    <a:pt x="0" y="44577"/>
                    <a:pt x="0" y="28067"/>
                  </a:cubicBezTo>
                  <a:cubicBezTo>
                    <a:pt x="0" y="11557"/>
                    <a:pt x="10985" y="0"/>
                    <a:pt x="27939" y="0"/>
                  </a:cubicBezTo>
                  <a:cubicBezTo>
                    <a:pt x="43942" y="0"/>
                    <a:pt x="53086" y="10922"/>
                    <a:pt x="53086" y="25845"/>
                  </a:cubicBezTo>
                  <a:cubicBezTo>
                    <a:pt x="53086" y="29337"/>
                    <a:pt x="52641" y="31623"/>
                    <a:pt x="52641" y="31623"/>
                  </a:cubicBezTo>
                  <a:lnTo>
                    <a:pt x="15811" y="31623"/>
                  </a:lnTo>
                  <a:cubicBezTo>
                    <a:pt x="17208" y="38926"/>
                    <a:pt x="22289" y="44005"/>
                    <a:pt x="31369" y="44005"/>
                  </a:cubicBezTo>
                  <a:cubicBezTo>
                    <a:pt x="39115" y="44005"/>
                    <a:pt x="43180" y="40323"/>
                    <a:pt x="45529" y="37719"/>
                  </a:cubicBezTo>
                  <a:close/>
                  <a:moveTo>
                    <a:pt x="15748" y="23495"/>
                  </a:moveTo>
                  <a:lnTo>
                    <a:pt x="38608" y="23495"/>
                  </a:lnTo>
                  <a:cubicBezTo>
                    <a:pt x="38481" y="17018"/>
                    <a:pt x="34544" y="12129"/>
                    <a:pt x="27939" y="12129"/>
                  </a:cubicBezTo>
                  <a:cubicBezTo>
                    <a:pt x="21653" y="12129"/>
                    <a:pt x="16954" y="16192"/>
                    <a:pt x="15748" y="234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08C08349-E0DA-C0FB-EDDD-79AB30B3DA11}"/>
                </a:ext>
              </a:extLst>
            </p:cNvPr>
            <p:cNvSpPr/>
            <p:nvPr/>
          </p:nvSpPr>
          <p:spPr>
            <a:xfrm>
              <a:off x="10155364" y="2373820"/>
              <a:ext cx="37591" cy="55308"/>
            </a:xfrm>
            <a:custGeom>
              <a:avLst/>
              <a:gdLst>
                <a:gd name="connsiteX0" fmla="*/ 37592 w 37591"/>
                <a:gd name="connsiteY0" fmla="*/ 1524 h 55308"/>
                <a:gd name="connsiteX1" fmla="*/ 33401 w 37591"/>
                <a:gd name="connsiteY1" fmla="*/ 16828 h 55308"/>
                <a:gd name="connsiteX2" fmla="*/ 27115 w 37591"/>
                <a:gd name="connsiteY2" fmla="*/ 14859 h 55308"/>
                <a:gd name="connsiteX3" fmla="*/ 15875 w 37591"/>
                <a:gd name="connsiteY3" fmla="*/ 28893 h 55308"/>
                <a:gd name="connsiteX4" fmla="*/ 15875 w 37591"/>
                <a:gd name="connsiteY4" fmla="*/ 55309 h 55308"/>
                <a:gd name="connsiteX5" fmla="*/ 0 w 37591"/>
                <a:gd name="connsiteY5" fmla="*/ 55309 h 55308"/>
                <a:gd name="connsiteX6" fmla="*/ 0 w 37591"/>
                <a:gd name="connsiteY6" fmla="*/ 635 h 55308"/>
                <a:gd name="connsiteX7" fmla="*/ 12382 w 37591"/>
                <a:gd name="connsiteY7" fmla="*/ 190 h 55308"/>
                <a:gd name="connsiteX8" fmla="*/ 14351 w 37591"/>
                <a:gd name="connsiteY8" fmla="*/ 12256 h 55308"/>
                <a:gd name="connsiteX9" fmla="*/ 14795 w 37591"/>
                <a:gd name="connsiteY9" fmla="*/ 12256 h 55308"/>
                <a:gd name="connsiteX10" fmla="*/ 29401 w 37591"/>
                <a:gd name="connsiteY10" fmla="*/ 0 h 55308"/>
                <a:gd name="connsiteX11" fmla="*/ 37529 w 37591"/>
                <a:gd name="connsiteY11" fmla="*/ 1651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91" h="55308">
                  <a:moveTo>
                    <a:pt x="37592" y="1524"/>
                  </a:moveTo>
                  <a:lnTo>
                    <a:pt x="33401" y="16828"/>
                  </a:lnTo>
                  <a:cubicBezTo>
                    <a:pt x="31559" y="15558"/>
                    <a:pt x="29591" y="14859"/>
                    <a:pt x="27115" y="14859"/>
                  </a:cubicBezTo>
                  <a:cubicBezTo>
                    <a:pt x="21082" y="14859"/>
                    <a:pt x="15875" y="19749"/>
                    <a:pt x="15875" y="28893"/>
                  </a:cubicBezTo>
                  <a:lnTo>
                    <a:pt x="15875" y="55309"/>
                  </a:lnTo>
                  <a:lnTo>
                    <a:pt x="0" y="55309"/>
                  </a:lnTo>
                  <a:lnTo>
                    <a:pt x="0" y="635"/>
                  </a:lnTo>
                  <a:lnTo>
                    <a:pt x="12382" y="190"/>
                  </a:lnTo>
                  <a:cubicBezTo>
                    <a:pt x="13526" y="3810"/>
                    <a:pt x="14351" y="9906"/>
                    <a:pt x="14351" y="12256"/>
                  </a:cubicBezTo>
                  <a:lnTo>
                    <a:pt x="14795" y="12256"/>
                  </a:lnTo>
                  <a:cubicBezTo>
                    <a:pt x="16891" y="5334"/>
                    <a:pt x="21145" y="0"/>
                    <a:pt x="29401" y="0"/>
                  </a:cubicBezTo>
                  <a:cubicBezTo>
                    <a:pt x="32512" y="0"/>
                    <a:pt x="35052" y="572"/>
                    <a:pt x="37529" y="165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A335532F-DDC1-5B96-63F8-1BA1475AB883}"/>
                </a:ext>
              </a:extLst>
            </p:cNvPr>
            <p:cNvSpPr/>
            <p:nvPr/>
          </p:nvSpPr>
          <p:spPr>
            <a:xfrm>
              <a:off x="10216006" y="2352548"/>
              <a:ext cx="35433" cy="76453"/>
            </a:xfrm>
            <a:custGeom>
              <a:avLst/>
              <a:gdLst>
                <a:gd name="connsiteX0" fmla="*/ 19495 w 35433"/>
                <a:gd name="connsiteY0" fmla="*/ 16764 h 76453"/>
                <a:gd name="connsiteX1" fmla="*/ 0 w 35433"/>
                <a:gd name="connsiteY1" fmla="*/ 21844 h 76453"/>
                <a:gd name="connsiteX2" fmla="*/ 0 w 35433"/>
                <a:gd name="connsiteY2" fmla="*/ 6985 h 76453"/>
                <a:gd name="connsiteX3" fmla="*/ 32893 w 35433"/>
                <a:gd name="connsiteY3" fmla="*/ 0 h 76453"/>
                <a:gd name="connsiteX4" fmla="*/ 35433 w 35433"/>
                <a:gd name="connsiteY4" fmla="*/ 0 h 76453"/>
                <a:gd name="connsiteX5" fmla="*/ 35433 w 35433"/>
                <a:gd name="connsiteY5" fmla="*/ 76454 h 76453"/>
                <a:gd name="connsiteX6" fmla="*/ 19431 w 35433"/>
                <a:gd name="connsiteY6" fmla="*/ 76454 h 76453"/>
                <a:gd name="connsiteX7" fmla="*/ 19431 w 35433"/>
                <a:gd name="connsiteY7" fmla="*/ 16637 h 7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3" h="76453">
                  <a:moveTo>
                    <a:pt x="19495" y="16764"/>
                  </a:moveTo>
                  <a:lnTo>
                    <a:pt x="0" y="21844"/>
                  </a:lnTo>
                  <a:lnTo>
                    <a:pt x="0" y="6985"/>
                  </a:lnTo>
                  <a:lnTo>
                    <a:pt x="32893" y="0"/>
                  </a:lnTo>
                  <a:lnTo>
                    <a:pt x="35433" y="0"/>
                  </a:lnTo>
                  <a:lnTo>
                    <a:pt x="35433" y="76454"/>
                  </a:lnTo>
                  <a:lnTo>
                    <a:pt x="19431" y="76454"/>
                  </a:lnTo>
                  <a:lnTo>
                    <a:pt x="19431" y="166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CAA024B1-8351-6600-B4A2-11D1C85E694F}"/>
                </a:ext>
              </a:extLst>
            </p:cNvPr>
            <p:cNvSpPr/>
            <p:nvPr/>
          </p:nvSpPr>
          <p:spPr>
            <a:xfrm>
              <a:off x="10261727" y="2352548"/>
              <a:ext cx="35432" cy="76453"/>
            </a:xfrm>
            <a:custGeom>
              <a:avLst/>
              <a:gdLst>
                <a:gd name="connsiteX0" fmla="*/ 19494 w 35432"/>
                <a:gd name="connsiteY0" fmla="*/ 16764 h 76453"/>
                <a:gd name="connsiteX1" fmla="*/ 0 w 35432"/>
                <a:gd name="connsiteY1" fmla="*/ 21844 h 76453"/>
                <a:gd name="connsiteX2" fmla="*/ 0 w 35432"/>
                <a:gd name="connsiteY2" fmla="*/ 6985 h 76453"/>
                <a:gd name="connsiteX3" fmla="*/ 32893 w 35432"/>
                <a:gd name="connsiteY3" fmla="*/ 0 h 76453"/>
                <a:gd name="connsiteX4" fmla="*/ 35433 w 35432"/>
                <a:gd name="connsiteY4" fmla="*/ 0 h 76453"/>
                <a:gd name="connsiteX5" fmla="*/ 35433 w 35432"/>
                <a:gd name="connsiteY5" fmla="*/ 76454 h 76453"/>
                <a:gd name="connsiteX6" fmla="*/ 19431 w 35432"/>
                <a:gd name="connsiteY6" fmla="*/ 76454 h 76453"/>
                <a:gd name="connsiteX7" fmla="*/ 19431 w 35432"/>
                <a:gd name="connsiteY7" fmla="*/ 16637 h 7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2" h="76453">
                  <a:moveTo>
                    <a:pt x="19494" y="16764"/>
                  </a:moveTo>
                  <a:lnTo>
                    <a:pt x="0" y="21844"/>
                  </a:lnTo>
                  <a:lnTo>
                    <a:pt x="0" y="6985"/>
                  </a:lnTo>
                  <a:lnTo>
                    <a:pt x="32893" y="0"/>
                  </a:lnTo>
                  <a:lnTo>
                    <a:pt x="35433" y="0"/>
                  </a:lnTo>
                  <a:lnTo>
                    <a:pt x="35433" y="76454"/>
                  </a:lnTo>
                  <a:lnTo>
                    <a:pt x="19431" y="76454"/>
                  </a:lnTo>
                  <a:lnTo>
                    <a:pt x="19431" y="166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040CD922-1852-DAE1-5AFE-8EF622725544}"/>
                </a:ext>
              </a:extLst>
            </p:cNvPr>
            <p:cNvSpPr/>
            <p:nvPr/>
          </p:nvSpPr>
          <p:spPr>
            <a:xfrm>
              <a:off x="10311828" y="2373757"/>
              <a:ext cx="88518" cy="55372"/>
            </a:xfrm>
            <a:custGeom>
              <a:avLst/>
              <a:gdLst>
                <a:gd name="connsiteX0" fmla="*/ 88519 w 88518"/>
                <a:gd name="connsiteY0" fmla="*/ 21907 h 55372"/>
                <a:gd name="connsiteX1" fmla="*/ 88519 w 88518"/>
                <a:gd name="connsiteY1" fmla="*/ 55372 h 55372"/>
                <a:gd name="connsiteX2" fmla="*/ 72644 w 88518"/>
                <a:gd name="connsiteY2" fmla="*/ 55372 h 55372"/>
                <a:gd name="connsiteX3" fmla="*/ 72644 w 88518"/>
                <a:gd name="connsiteY3" fmla="*/ 24638 h 55372"/>
                <a:gd name="connsiteX4" fmla="*/ 63119 w 88518"/>
                <a:gd name="connsiteY4" fmla="*/ 13716 h 55372"/>
                <a:gd name="connsiteX5" fmla="*/ 52133 w 88518"/>
                <a:gd name="connsiteY5" fmla="*/ 27051 h 55372"/>
                <a:gd name="connsiteX6" fmla="*/ 52133 w 88518"/>
                <a:gd name="connsiteY6" fmla="*/ 55308 h 55372"/>
                <a:gd name="connsiteX7" fmla="*/ 36258 w 88518"/>
                <a:gd name="connsiteY7" fmla="*/ 55308 h 55372"/>
                <a:gd name="connsiteX8" fmla="*/ 36258 w 88518"/>
                <a:gd name="connsiteY8" fmla="*/ 24574 h 55372"/>
                <a:gd name="connsiteX9" fmla="*/ 26733 w 88518"/>
                <a:gd name="connsiteY9" fmla="*/ 13652 h 55372"/>
                <a:gd name="connsiteX10" fmla="*/ 15875 w 88518"/>
                <a:gd name="connsiteY10" fmla="*/ 26988 h 55372"/>
                <a:gd name="connsiteX11" fmla="*/ 15875 w 88518"/>
                <a:gd name="connsiteY11" fmla="*/ 55245 h 55372"/>
                <a:gd name="connsiteX12" fmla="*/ 0 w 88518"/>
                <a:gd name="connsiteY12" fmla="*/ 55245 h 55372"/>
                <a:gd name="connsiteX13" fmla="*/ 0 w 88518"/>
                <a:gd name="connsiteY13" fmla="*/ 571 h 55372"/>
                <a:gd name="connsiteX14" fmla="*/ 12382 w 88518"/>
                <a:gd name="connsiteY14" fmla="*/ 127 h 55372"/>
                <a:gd name="connsiteX15" fmla="*/ 14351 w 88518"/>
                <a:gd name="connsiteY15" fmla="*/ 11620 h 55372"/>
                <a:gd name="connsiteX16" fmla="*/ 14668 w 88518"/>
                <a:gd name="connsiteY16" fmla="*/ 11620 h 55372"/>
                <a:gd name="connsiteX17" fmla="*/ 31814 w 88518"/>
                <a:gd name="connsiteY17" fmla="*/ 0 h 55372"/>
                <a:gd name="connsiteX18" fmla="*/ 50609 w 88518"/>
                <a:gd name="connsiteY18" fmla="*/ 12382 h 55372"/>
                <a:gd name="connsiteX19" fmla="*/ 68199 w 88518"/>
                <a:gd name="connsiteY19" fmla="*/ 0 h 55372"/>
                <a:gd name="connsiteX20" fmla="*/ 88455 w 88518"/>
                <a:gd name="connsiteY20" fmla="*/ 21780 h 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518" h="55372">
                  <a:moveTo>
                    <a:pt x="88519" y="21907"/>
                  </a:moveTo>
                  <a:lnTo>
                    <a:pt x="88519" y="55372"/>
                  </a:lnTo>
                  <a:lnTo>
                    <a:pt x="72644" y="55372"/>
                  </a:lnTo>
                  <a:lnTo>
                    <a:pt x="72644" y="24638"/>
                  </a:lnTo>
                  <a:cubicBezTo>
                    <a:pt x="72644" y="18034"/>
                    <a:pt x="69532" y="13716"/>
                    <a:pt x="63119" y="13716"/>
                  </a:cubicBezTo>
                  <a:cubicBezTo>
                    <a:pt x="55245" y="13716"/>
                    <a:pt x="52133" y="20764"/>
                    <a:pt x="52133" y="27051"/>
                  </a:cubicBezTo>
                  <a:lnTo>
                    <a:pt x="52133" y="55308"/>
                  </a:lnTo>
                  <a:lnTo>
                    <a:pt x="36258" y="55308"/>
                  </a:lnTo>
                  <a:lnTo>
                    <a:pt x="36258" y="24574"/>
                  </a:lnTo>
                  <a:cubicBezTo>
                    <a:pt x="36258" y="17970"/>
                    <a:pt x="33147" y="13652"/>
                    <a:pt x="26733" y="13652"/>
                  </a:cubicBezTo>
                  <a:cubicBezTo>
                    <a:pt x="18986" y="13652"/>
                    <a:pt x="15875" y="20701"/>
                    <a:pt x="15875" y="26988"/>
                  </a:cubicBezTo>
                  <a:lnTo>
                    <a:pt x="15875" y="55245"/>
                  </a:lnTo>
                  <a:lnTo>
                    <a:pt x="0" y="55245"/>
                  </a:lnTo>
                  <a:lnTo>
                    <a:pt x="0" y="571"/>
                  </a:lnTo>
                  <a:lnTo>
                    <a:pt x="12382" y="127"/>
                  </a:lnTo>
                  <a:cubicBezTo>
                    <a:pt x="13526" y="3365"/>
                    <a:pt x="14351" y="9271"/>
                    <a:pt x="14351" y="11620"/>
                  </a:cubicBezTo>
                  <a:lnTo>
                    <a:pt x="14668" y="11620"/>
                  </a:lnTo>
                  <a:cubicBezTo>
                    <a:pt x="17208" y="5143"/>
                    <a:pt x="22415" y="0"/>
                    <a:pt x="31814" y="0"/>
                  </a:cubicBezTo>
                  <a:cubicBezTo>
                    <a:pt x="41211" y="0"/>
                    <a:pt x="47815" y="4953"/>
                    <a:pt x="50609" y="12382"/>
                  </a:cubicBezTo>
                  <a:cubicBezTo>
                    <a:pt x="53022" y="5461"/>
                    <a:pt x="58356" y="0"/>
                    <a:pt x="68199" y="0"/>
                  </a:cubicBezTo>
                  <a:cubicBezTo>
                    <a:pt x="81534" y="0"/>
                    <a:pt x="88455" y="9271"/>
                    <a:pt x="88455" y="21780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3B966659-932E-59AD-E900-BE13C9B3E3CA}"/>
                </a:ext>
              </a:extLst>
            </p:cNvPr>
            <p:cNvSpPr/>
            <p:nvPr/>
          </p:nvSpPr>
          <p:spPr>
            <a:xfrm>
              <a:off x="9168447" y="2310447"/>
              <a:ext cx="160908" cy="160908"/>
            </a:xfrm>
            <a:custGeom>
              <a:avLst/>
              <a:gdLst>
                <a:gd name="connsiteX0" fmla="*/ 0 w 160908"/>
                <a:gd name="connsiteY0" fmla="*/ 0 h 160908"/>
                <a:gd name="connsiteX1" fmla="*/ 160909 w 160908"/>
                <a:gd name="connsiteY1" fmla="*/ 0 h 160908"/>
                <a:gd name="connsiteX2" fmla="*/ 160909 w 160908"/>
                <a:gd name="connsiteY2" fmla="*/ 160909 h 160908"/>
                <a:gd name="connsiteX3" fmla="*/ 0 w 160908"/>
                <a:gd name="connsiteY3" fmla="*/ 160909 h 1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08" h="160908">
                  <a:moveTo>
                    <a:pt x="0" y="0"/>
                  </a:moveTo>
                  <a:lnTo>
                    <a:pt x="160909" y="0"/>
                  </a:lnTo>
                  <a:lnTo>
                    <a:pt x="160909" y="160909"/>
                  </a:lnTo>
                  <a:lnTo>
                    <a:pt x="0" y="160909"/>
                  </a:lnTo>
                  <a:close/>
                </a:path>
              </a:pathLst>
            </a:custGeom>
            <a:solidFill>
              <a:srgbClr val="A02B9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20B332B3-05A7-C897-02CC-9B1FF8C10D51}"/>
                </a:ext>
              </a:extLst>
            </p:cNvPr>
            <p:cNvSpPr/>
            <p:nvPr/>
          </p:nvSpPr>
          <p:spPr>
            <a:xfrm>
              <a:off x="9412160" y="2593276"/>
              <a:ext cx="59880" cy="78041"/>
            </a:xfrm>
            <a:custGeom>
              <a:avLst/>
              <a:gdLst>
                <a:gd name="connsiteX0" fmla="*/ 31369 w 59880"/>
                <a:gd name="connsiteY0" fmla="*/ 13462 h 78041"/>
                <a:gd name="connsiteX1" fmla="*/ 20130 w 59880"/>
                <a:gd name="connsiteY1" fmla="*/ 21907 h 78041"/>
                <a:gd name="connsiteX2" fmla="*/ 59881 w 59880"/>
                <a:gd name="connsiteY2" fmla="*/ 56705 h 78041"/>
                <a:gd name="connsiteX3" fmla="*/ 30797 w 59880"/>
                <a:gd name="connsiteY3" fmla="*/ 78041 h 78041"/>
                <a:gd name="connsiteX4" fmla="*/ 0 w 59880"/>
                <a:gd name="connsiteY4" fmla="*/ 67373 h 78041"/>
                <a:gd name="connsiteX5" fmla="*/ 9589 w 59880"/>
                <a:gd name="connsiteY5" fmla="*/ 55563 h 78041"/>
                <a:gd name="connsiteX6" fmla="*/ 31242 w 59880"/>
                <a:gd name="connsiteY6" fmla="*/ 64706 h 78041"/>
                <a:gd name="connsiteX7" fmla="*/ 43497 w 59880"/>
                <a:gd name="connsiteY7" fmla="*/ 57086 h 78041"/>
                <a:gd name="connsiteX8" fmla="*/ 3620 w 59880"/>
                <a:gd name="connsiteY8" fmla="*/ 22923 h 78041"/>
                <a:gd name="connsiteX9" fmla="*/ 30988 w 59880"/>
                <a:gd name="connsiteY9" fmla="*/ 0 h 78041"/>
                <a:gd name="connsiteX10" fmla="*/ 59372 w 59880"/>
                <a:gd name="connsiteY10" fmla="*/ 20066 h 78041"/>
                <a:gd name="connsiteX11" fmla="*/ 44641 w 59880"/>
                <a:gd name="connsiteY11" fmla="*/ 23685 h 78041"/>
                <a:gd name="connsiteX12" fmla="*/ 31306 w 59880"/>
                <a:gd name="connsiteY12" fmla="*/ 13589 h 7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80" h="78041">
                  <a:moveTo>
                    <a:pt x="31369" y="13462"/>
                  </a:moveTo>
                  <a:cubicBezTo>
                    <a:pt x="24447" y="13462"/>
                    <a:pt x="20130" y="16700"/>
                    <a:pt x="20130" y="21907"/>
                  </a:cubicBezTo>
                  <a:cubicBezTo>
                    <a:pt x="20130" y="35814"/>
                    <a:pt x="59881" y="27940"/>
                    <a:pt x="59881" y="56705"/>
                  </a:cubicBezTo>
                  <a:cubicBezTo>
                    <a:pt x="59881" y="68643"/>
                    <a:pt x="50292" y="78041"/>
                    <a:pt x="30797" y="78041"/>
                  </a:cubicBezTo>
                  <a:cubicBezTo>
                    <a:pt x="14922" y="78041"/>
                    <a:pt x="4255" y="71056"/>
                    <a:pt x="0" y="67373"/>
                  </a:cubicBezTo>
                  <a:lnTo>
                    <a:pt x="9589" y="55563"/>
                  </a:lnTo>
                  <a:cubicBezTo>
                    <a:pt x="13208" y="58801"/>
                    <a:pt x="21272" y="64706"/>
                    <a:pt x="31242" y="64706"/>
                  </a:cubicBezTo>
                  <a:cubicBezTo>
                    <a:pt x="39497" y="64706"/>
                    <a:pt x="43497" y="61785"/>
                    <a:pt x="43497" y="57086"/>
                  </a:cubicBezTo>
                  <a:cubicBezTo>
                    <a:pt x="43497" y="41783"/>
                    <a:pt x="3620" y="49911"/>
                    <a:pt x="3620" y="22923"/>
                  </a:cubicBezTo>
                  <a:cubicBezTo>
                    <a:pt x="3620" y="10033"/>
                    <a:pt x="14478" y="0"/>
                    <a:pt x="30988" y="0"/>
                  </a:cubicBezTo>
                  <a:cubicBezTo>
                    <a:pt x="51371" y="0"/>
                    <a:pt x="57658" y="11811"/>
                    <a:pt x="59372" y="20066"/>
                  </a:cubicBezTo>
                  <a:lnTo>
                    <a:pt x="44641" y="23685"/>
                  </a:lnTo>
                  <a:cubicBezTo>
                    <a:pt x="44323" y="19621"/>
                    <a:pt x="40259" y="13589"/>
                    <a:pt x="31306" y="13589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C4B22EEF-C8D5-9CCE-8A4B-7F7943085CAB}"/>
                </a:ext>
              </a:extLst>
            </p:cNvPr>
            <p:cNvSpPr/>
            <p:nvPr/>
          </p:nvSpPr>
          <p:spPr>
            <a:xfrm>
              <a:off x="9478073" y="2599753"/>
              <a:ext cx="46608" cy="71437"/>
            </a:xfrm>
            <a:custGeom>
              <a:avLst/>
              <a:gdLst>
                <a:gd name="connsiteX0" fmla="*/ 46545 w 46608"/>
                <a:gd name="connsiteY0" fmla="*/ 67501 h 71437"/>
                <a:gd name="connsiteX1" fmla="*/ 30226 w 46608"/>
                <a:gd name="connsiteY1" fmla="*/ 71438 h 71437"/>
                <a:gd name="connsiteX2" fmla="*/ 8319 w 46608"/>
                <a:gd name="connsiteY2" fmla="*/ 48133 h 71437"/>
                <a:gd name="connsiteX3" fmla="*/ 8319 w 46608"/>
                <a:gd name="connsiteY3" fmla="*/ 28067 h 71437"/>
                <a:gd name="connsiteX4" fmla="*/ 0 w 46608"/>
                <a:gd name="connsiteY4" fmla="*/ 28067 h 71437"/>
                <a:gd name="connsiteX5" fmla="*/ 0 w 46608"/>
                <a:gd name="connsiteY5" fmla="*/ 16002 h 71437"/>
                <a:gd name="connsiteX6" fmla="*/ 9017 w 46608"/>
                <a:gd name="connsiteY6" fmla="*/ 16002 h 71437"/>
                <a:gd name="connsiteX7" fmla="*/ 9017 w 46608"/>
                <a:gd name="connsiteY7" fmla="*/ 571 h 71437"/>
                <a:gd name="connsiteX8" fmla="*/ 24320 w 46608"/>
                <a:gd name="connsiteY8" fmla="*/ 0 h 71437"/>
                <a:gd name="connsiteX9" fmla="*/ 24320 w 46608"/>
                <a:gd name="connsiteY9" fmla="*/ 16002 h 71437"/>
                <a:gd name="connsiteX10" fmla="*/ 43561 w 46608"/>
                <a:gd name="connsiteY10" fmla="*/ 16002 h 71437"/>
                <a:gd name="connsiteX11" fmla="*/ 43561 w 46608"/>
                <a:gd name="connsiteY11" fmla="*/ 28067 h 71437"/>
                <a:gd name="connsiteX12" fmla="*/ 24320 w 46608"/>
                <a:gd name="connsiteY12" fmla="*/ 28067 h 71437"/>
                <a:gd name="connsiteX13" fmla="*/ 24320 w 46608"/>
                <a:gd name="connsiteY13" fmla="*/ 47435 h 71437"/>
                <a:gd name="connsiteX14" fmla="*/ 33274 w 46608"/>
                <a:gd name="connsiteY14" fmla="*/ 57976 h 71437"/>
                <a:gd name="connsiteX15" fmla="*/ 42101 w 46608"/>
                <a:gd name="connsiteY15" fmla="*/ 55054 h 71437"/>
                <a:gd name="connsiteX16" fmla="*/ 46609 w 46608"/>
                <a:gd name="connsiteY16" fmla="*/ 67437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08" h="71437">
                  <a:moveTo>
                    <a:pt x="46545" y="67501"/>
                  </a:moveTo>
                  <a:cubicBezTo>
                    <a:pt x="46545" y="67501"/>
                    <a:pt x="40767" y="71438"/>
                    <a:pt x="30226" y="71438"/>
                  </a:cubicBezTo>
                  <a:cubicBezTo>
                    <a:pt x="15875" y="71438"/>
                    <a:pt x="8319" y="63690"/>
                    <a:pt x="8319" y="48133"/>
                  </a:cubicBezTo>
                  <a:lnTo>
                    <a:pt x="8319" y="28067"/>
                  </a:lnTo>
                  <a:lnTo>
                    <a:pt x="0" y="28067"/>
                  </a:lnTo>
                  <a:lnTo>
                    <a:pt x="0" y="16002"/>
                  </a:lnTo>
                  <a:lnTo>
                    <a:pt x="9017" y="16002"/>
                  </a:lnTo>
                  <a:lnTo>
                    <a:pt x="9017" y="571"/>
                  </a:lnTo>
                  <a:lnTo>
                    <a:pt x="24320" y="0"/>
                  </a:lnTo>
                  <a:lnTo>
                    <a:pt x="24320" y="16002"/>
                  </a:lnTo>
                  <a:lnTo>
                    <a:pt x="43561" y="16002"/>
                  </a:lnTo>
                  <a:lnTo>
                    <a:pt x="43561" y="28067"/>
                  </a:lnTo>
                  <a:lnTo>
                    <a:pt x="24320" y="28067"/>
                  </a:lnTo>
                  <a:lnTo>
                    <a:pt x="24320" y="47435"/>
                  </a:lnTo>
                  <a:cubicBezTo>
                    <a:pt x="24320" y="54737"/>
                    <a:pt x="27115" y="57976"/>
                    <a:pt x="33274" y="57976"/>
                  </a:cubicBezTo>
                  <a:cubicBezTo>
                    <a:pt x="38862" y="57976"/>
                    <a:pt x="42101" y="55054"/>
                    <a:pt x="42101" y="55054"/>
                  </a:cubicBezTo>
                  <a:lnTo>
                    <a:pt x="46609" y="674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0EE806F5-4A14-B6AC-7831-D1D369851E77}"/>
                </a:ext>
              </a:extLst>
            </p:cNvPr>
            <p:cNvSpPr/>
            <p:nvPr/>
          </p:nvSpPr>
          <p:spPr>
            <a:xfrm>
              <a:off x="9528810" y="2614993"/>
              <a:ext cx="56515" cy="56133"/>
            </a:xfrm>
            <a:custGeom>
              <a:avLst/>
              <a:gdLst>
                <a:gd name="connsiteX0" fmla="*/ 56515 w 56515"/>
                <a:gd name="connsiteY0" fmla="*/ 55118 h 56133"/>
                <a:gd name="connsiteX1" fmla="*/ 48768 w 56515"/>
                <a:gd name="connsiteY1" fmla="*/ 56134 h 56133"/>
                <a:gd name="connsiteX2" fmla="*/ 36132 w 56515"/>
                <a:gd name="connsiteY2" fmla="*/ 47435 h 56133"/>
                <a:gd name="connsiteX3" fmla="*/ 18542 w 56515"/>
                <a:gd name="connsiteY3" fmla="*/ 56134 h 56133"/>
                <a:gd name="connsiteX4" fmla="*/ 0 w 56515"/>
                <a:gd name="connsiteY4" fmla="*/ 41085 h 56133"/>
                <a:gd name="connsiteX5" fmla="*/ 34672 w 56515"/>
                <a:gd name="connsiteY5" fmla="*/ 23686 h 56133"/>
                <a:gd name="connsiteX6" fmla="*/ 35370 w 56515"/>
                <a:gd name="connsiteY6" fmla="*/ 23686 h 56133"/>
                <a:gd name="connsiteX7" fmla="*/ 35370 w 56515"/>
                <a:gd name="connsiteY7" fmla="*/ 21273 h 56133"/>
                <a:gd name="connsiteX8" fmla="*/ 25400 w 56515"/>
                <a:gd name="connsiteY8" fmla="*/ 12002 h 56133"/>
                <a:gd name="connsiteX9" fmla="*/ 16002 w 56515"/>
                <a:gd name="connsiteY9" fmla="*/ 18352 h 56133"/>
                <a:gd name="connsiteX10" fmla="*/ 16446 w 56515"/>
                <a:gd name="connsiteY10" fmla="*/ 20447 h 56133"/>
                <a:gd name="connsiteX11" fmla="*/ 2540 w 56515"/>
                <a:gd name="connsiteY11" fmla="*/ 22733 h 56133"/>
                <a:gd name="connsiteX12" fmla="*/ 1842 w 56515"/>
                <a:gd name="connsiteY12" fmla="*/ 17399 h 56133"/>
                <a:gd name="connsiteX13" fmla="*/ 26035 w 56515"/>
                <a:gd name="connsiteY13" fmla="*/ 0 h 56133"/>
                <a:gd name="connsiteX14" fmla="*/ 50864 w 56515"/>
                <a:gd name="connsiteY14" fmla="*/ 21908 h 56133"/>
                <a:gd name="connsiteX15" fmla="*/ 50864 w 56515"/>
                <a:gd name="connsiteY15" fmla="*/ 39751 h 56133"/>
                <a:gd name="connsiteX16" fmla="*/ 53848 w 56515"/>
                <a:gd name="connsiteY16" fmla="*/ 43371 h 56133"/>
                <a:gd name="connsiteX17" fmla="*/ 55817 w 56515"/>
                <a:gd name="connsiteY17" fmla="*/ 43053 h 56133"/>
                <a:gd name="connsiteX18" fmla="*/ 56515 w 56515"/>
                <a:gd name="connsiteY18" fmla="*/ 55118 h 56133"/>
                <a:gd name="connsiteX19" fmla="*/ 35306 w 56515"/>
                <a:gd name="connsiteY19" fmla="*/ 36132 h 56133"/>
                <a:gd name="connsiteX20" fmla="*/ 35306 w 56515"/>
                <a:gd name="connsiteY20" fmla="*/ 31750 h 56133"/>
                <a:gd name="connsiteX21" fmla="*/ 34608 w 56515"/>
                <a:gd name="connsiteY21" fmla="*/ 31750 h 56133"/>
                <a:gd name="connsiteX22" fmla="*/ 15367 w 56515"/>
                <a:gd name="connsiteY22" fmla="*/ 39052 h 56133"/>
                <a:gd name="connsiteX23" fmla="*/ 23051 w 56515"/>
                <a:gd name="connsiteY23" fmla="*/ 44514 h 56133"/>
                <a:gd name="connsiteX24" fmla="*/ 35306 w 56515"/>
                <a:gd name="connsiteY24" fmla="*/ 36195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515" h="56133">
                  <a:moveTo>
                    <a:pt x="56515" y="55118"/>
                  </a:moveTo>
                  <a:cubicBezTo>
                    <a:pt x="56515" y="55118"/>
                    <a:pt x="53149" y="56134"/>
                    <a:pt x="48768" y="56134"/>
                  </a:cubicBezTo>
                  <a:cubicBezTo>
                    <a:pt x="41211" y="56134"/>
                    <a:pt x="37211" y="53213"/>
                    <a:pt x="36132" y="47435"/>
                  </a:cubicBezTo>
                  <a:cubicBezTo>
                    <a:pt x="34417" y="50800"/>
                    <a:pt x="29845" y="56134"/>
                    <a:pt x="18542" y="56134"/>
                  </a:cubicBezTo>
                  <a:cubicBezTo>
                    <a:pt x="7239" y="56134"/>
                    <a:pt x="0" y="50229"/>
                    <a:pt x="0" y="41085"/>
                  </a:cubicBezTo>
                  <a:cubicBezTo>
                    <a:pt x="0" y="27496"/>
                    <a:pt x="14287" y="24193"/>
                    <a:pt x="34672" y="23686"/>
                  </a:cubicBezTo>
                  <a:lnTo>
                    <a:pt x="35370" y="23686"/>
                  </a:lnTo>
                  <a:lnTo>
                    <a:pt x="35370" y="21273"/>
                  </a:lnTo>
                  <a:cubicBezTo>
                    <a:pt x="35370" y="15685"/>
                    <a:pt x="32131" y="12002"/>
                    <a:pt x="25400" y="12002"/>
                  </a:cubicBezTo>
                  <a:cubicBezTo>
                    <a:pt x="19368" y="12002"/>
                    <a:pt x="16002" y="14414"/>
                    <a:pt x="16002" y="18352"/>
                  </a:cubicBezTo>
                  <a:cubicBezTo>
                    <a:pt x="16002" y="19177"/>
                    <a:pt x="16129" y="19876"/>
                    <a:pt x="16446" y="20447"/>
                  </a:cubicBezTo>
                  <a:lnTo>
                    <a:pt x="2540" y="22733"/>
                  </a:lnTo>
                  <a:cubicBezTo>
                    <a:pt x="2540" y="22733"/>
                    <a:pt x="1842" y="20447"/>
                    <a:pt x="1842" y="17399"/>
                  </a:cubicBezTo>
                  <a:cubicBezTo>
                    <a:pt x="1842" y="6985"/>
                    <a:pt x="10985" y="0"/>
                    <a:pt x="26035" y="0"/>
                  </a:cubicBezTo>
                  <a:cubicBezTo>
                    <a:pt x="42164" y="0"/>
                    <a:pt x="50864" y="8128"/>
                    <a:pt x="50864" y="21908"/>
                  </a:cubicBezTo>
                  <a:lnTo>
                    <a:pt x="50864" y="39751"/>
                  </a:lnTo>
                  <a:cubicBezTo>
                    <a:pt x="50864" y="42291"/>
                    <a:pt x="51816" y="43371"/>
                    <a:pt x="53848" y="43371"/>
                  </a:cubicBezTo>
                  <a:cubicBezTo>
                    <a:pt x="54546" y="43371"/>
                    <a:pt x="55245" y="43243"/>
                    <a:pt x="55817" y="43053"/>
                  </a:cubicBezTo>
                  <a:lnTo>
                    <a:pt x="56515" y="55118"/>
                  </a:lnTo>
                  <a:close/>
                  <a:moveTo>
                    <a:pt x="35306" y="36132"/>
                  </a:moveTo>
                  <a:lnTo>
                    <a:pt x="35306" y="31750"/>
                  </a:lnTo>
                  <a:lnTo>
                    <a:pt x="34608" y="31750"/>
                  </a:lnTo>
                  <a:cubicBezTo>
                    <a:pt x="21527" y="32067"/>
                    <a:pt x="15367" y="33973"/>
                    <a:pt x="15367" y="39052"/>
                  </a:cubicBezTo>
                  <a:cubicBezTo>
                    <a:pt x="15367" y="42672"/>
                    <a:pt x="18288" y="44514"/>
                    <a:pt x="23051" y="44514"/>
                  </a:cubicBezTo>
                  <a:cubicBezTo>
                    <a:pt x="30671" y="44514"/>
                    <a:pt x="35306" y="40577"/>
                    <a:pt x="35306" y="361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4D61CB41-97B1-5512-03F2-51CB6287C967}"/>
                </a:ext>
              </a:extLst>
            </p:cNvPr>
            <p:cNvSpPr/>
            <p:nvPr/>
          </p:nvSpPr>
          <p:spPr>
            <a:xfrm>
              <a:off x="9594532" y="2615183"/>
              <a:ext cx="52895" cy="55308"/>
            </a:xfrm>
            <a:custGeom>
              <a:avLst/>
              <a:gdLst>
                <a:gd name="connsiteX0" fmla="*/ 52896 w 52895"/>
                <a:gd name="connsiteY0" fmla="*/ 21717 h 55308"/>
                <a:gd name="connsiteX1" fmla="*/ 52896 w 52895"/>
                <a:gd name="connsiteY1" fmla="*/ 55308 h 55308"/>
                <a:gd name="connsiteX2" fmla="*/ 37021 w 52895"/>
                <a:gd name="connsiteY2" fmla="*/ 55308 h 55308"/>
                <a:gd name="connsiteX3" fmla="*/ 37021 w 52895"/>
                <a:gd name="connsiteY3" fmla="*/ 24511 h 55308"/>
                <a:gd name="connsiteX4" fmla="*/ 27432 w 52895"/>
                <a:gd name="connsiteY4" fmla="*/ 13589 h 55308"/>
                <a:gd name="connsiteX5" fmla="*/ 15875 w 52895"/>
                <a:gd name="connsiteY5" fmla="*/ 27051 h 55308"/>
                <a:gd name="connsiteX6" fmla="*/ 15875 w 52895"/>
                <a:gd name="connsiteY6" fmla="*/ 55308 h 55308"/>
                <a:gd name="connsiteX7" fmla="*/ 0 w 52895"/>
                <a:gd name="connsiteY7" fmla="*/ 55308 h 55308"/>
                <a:gd name="connsiteX8" fmla="*/ 0 w 52895"/>
                <a:gd name="connsiteY8" fmla="*/ 635 h 55308"/>
                <a:gd name="connsiteX9" fmla="*/ 12383 w 52895"/>
                <a:gd name="connsiteY9" fmla="*/ 190 h 55308"/>
                <a:gd name="connsiteX10" fmla="*/ 14351 w 52895"/>
                <a:gd name="connsiteY10" fmla="*/ 11684 h 55308"/>
                <a:gd name="connsiteX11" fmla="*/ 14796 w 52895"/>
                <a:gd name="connsiteY11" fmla="*/ 11684 h 55308"/>
                <a:gd name="connsiteX12" fmla="*/ 32512 w 52895"/>
                <a:gd name="connsiteY12" fmla="*/ 0 h 55308"/>
                <a:gd name="connsiteX13" fmla="*/ 52896 w 52895"/>
                <a:gd name="connsiteY13" fmla="*/ 21780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895" h="55308">
                  <a:moveTo>
                    <a:pt x="52896" y="21717"/>
                  </a:moveTo>
                  <a:lnTo>
                    <a:pt x="52896" y="55308"/>
                  </a:lnTo>
                  <a:lnTo>
                    <a:pt x="37021" y="55308"/>
                  </a:lnTo>
                  <a:lnTo>
                    <a:pt x="37021" y="24511"/>
                  </a:lnTo>
                  <a:cubicBezTo>
                    <a:pt x="37021" y="18034"/>
                    <a:pt x="33782" y="13589"/>
                    <a:pt x="27432" y="13589"/>
                  </a:cubicBezTo>
                  <a:cubicBezTo>
                    <a:pt x="19304" y="13589"/>
                    <a:pt x="15875" y="20638"/>
                    <a:pt x="15875" y="27051"/>
                  </a:cubicBezTo>
                  <a:lnTo>
                    <a:pt x="15875" y="55308"/>
                  </a:lnTo>
                  <a:lnTo>
                    <a:pt x="0" y="55308"/>
                  </a:lnTo>
                  <a:lnTo>
                    <a:pt x="0" y="635"/>
                  </a:lnTo>
                  <a:lnTo>
                    <a:pt x="12383" y="190"/>
                  </a:lnTo>
                  <a:cubicBezTo>
                    <a:pt x="13526" y="3810"/>
                    <a:pt x="14351" y="9335"/>
                    <a:pt x="14351" y="11684"/>
                  </a:cubicBezTo>
                  <a:lnTo>
                    <a:pt x="14796" y="11684"/>
                  </a:lnTo>
                  <a:cubicBezTo>
                    <a:pt x="17462" y="5207"/>
                    <a:pt x="22797" y="0"/>
                    <a:pt x="32512" y="0"/>
                  </a:cubicBezTo>
                  <a:cubicBezTo>
                    <a:pt x="46037" y="0"/>
                    <a:pt x="52896" y="9398"/>
                    <a:pt x="52896" y="21780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D37DB5C0-1218-8452-A11C-EAAFE26AD0FB}"/>
                </a:ext>
              </a:extLst>
            </p:cNvPr>
            <p:cNvSpPr/>
            <p:nvPr/>
          </p:nvSpPr>
          <p:spPr>
            <a:xfrm>
              <a:off x="9657270" y="2588577"/>
              <a:ext cx="57149" cy="82486"/>
            </a:xfrm>
            <a:custGeom>
              <a:avLst/>
              <a:gdLst>
                <a:gd name="connsiteX0" fmla="*/ 57150 w 57149"/>
                <a:gd name="connsiteY0" fmla="*/ 64 h 82486"/>
                <a:gd name="connsiteX1" fmla="*/ 57150 w 57149"/>
                <a:gd name="connsiteY1" fmla="*/ 81852 h 82486"/>
                <a:gd name="connsiteX2" fmla="*/ 44260 w 57149"/>
                <a:gd name="connsiteY2" fmla="*/ 82296 h 82486"/>
                <a:gd name="connsiteX3" fmla="*/ 42736 w 57149"/>
                <a:gd name="connsiteY3" fmla="*/ 71501 h 82486"/>
                <a:gd name="connsiteX4" fmla="*/ 42418 w 57149"/>
                <a:gd name="connsiteY4" fmla="*/ 71501 h 82486"/>
                <a:gd name="connsiteX5" fmla="*/ 24194 w 57149"/>
                <a:gd name="connsiteY5" fmla="*/ 82487 h 82486"/>
                <a:gd name="connsiteX6" fmla="*/ 0 w 57149"/>
                <a:gd name="connsiteY6" fmla="*/ 54674 h 82486"/>
                <a:gd name="connsiteX7" fmla="*/ 25019 w 57149"/>
                <a:gd name="connsiteY7" fmla="*/ 26416 h 82486"/>
                <a:gd name="connsiteX8" fmla="*/ 41211 w 57149"/>
                <a:gd name="connsiteY8" fmla="*/ 33846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2 w 57149"/>
                <a:gd name="connsiteY13" fmla="*/ 39815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4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4"/>
                  </a:moveTo>
                  <a:lnTo>
                    <a:pt x="57150" y="81852"/>
                  </a:lnTo>
                  <a:lnTo>
                    <a:pt x="44260" y="82296"/>
                  </a:lnTo>
                  <a:cubicBezTo>
                    <a:pt x="43435" y="78930"/>
                    <a:pt x="42673" y="73025"/>
                    <a:pt x="42736" y="71501"/>
                  </a:cubicBezTo>
                  <a:lnTo>
                    <a:pt x="42418" y="71501"/>
                  </a:lnTo>
                  <a:cubicBezTo>
                    <a:pt x="39434" y="77978"/>
                    <a:pt x="33592" y="82487"/>
                    <a:pt x="24194" y="82487"/>
                  </a:cubicBezTo>
                  <a:cubicBezTo>
                    <a:pt x="9335" y="82487"/>
                    <a:pt x="0" y="70802"/>
                    <a:pt x="0" y="54674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1"/>
                    <a:pt x="41211" y="33846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3"/>
                    <a:pt x="36767" y="39815"/>
                    <a:pt x="28322" y="39815"/>
                  </a:cubicBezTo>
                  <a:cubicBezTo>
                    <a:pt x="20892" y="39815"/>
                    <a:pt x="16129" y="45593"/>
                    <a:pt x="16129" y="54737"/>
                  </a:cubicBezTo>
                  <a:cubicBezTo>
                    <a:pt x="16129" y="63881"/>
                    <a:pt x="21019" y="69215"/>
                    <a:pt x="28639" y="69215"/>
                  </a:cubicBezTo>
                  <a:cubicBezTo>
                    <a:pt x="36259" y="69215"/>
                    <a:pt x="41275" y="62738"/>
                    <a:pt x="41275" y="5632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3DF47B26-C1DD-EF9B-F320-1E6C6F9A2E50}"/>
                </a:ext>
              </a:extLst>
            </p:cNvPr>
            <p:cNvSpPr/>
            <p:nvPr/>
          </p:nvSpPr>
          <p:spPr>
            <a:xfrm>
              <a:off x="9724643" y="2614993"/>
              <a:ext cx="56515" cy="56133"/>
            </a:xfrm>
            <a:custGeom>
              <a:avLst/>
              <a:gdLst>
                <a:gd name="connsiteX0" fmla="*/ 56515 w 56515"/>
                <a:gd name="connsiteY0" fmla="*/ 55118 h 56133"/>
                <a:gd name="connsiteX1" fmla="*/ 48768 w 56515"/>
                <a:gd name="connsiteY1" fmla="*/ 56134 h 56133"/>
                <a:gd name="connsiteX2" fmla="*/ 36132 w 56515"/>
                <a:gd name="connsiteY2" fmla="*/ 47435 h 56133"/>
                <a:gd name="connsiteX3" fmla="*/ 18542 w 56515"/>
                <a:gd name="connsiteY3" fmla="*/ 56134 h 56133"/>
                <a:gd name="connsiteX4" fmla="*/ 0 w 56515"/>
                <a:gd name="connsiteY4" fmla="*/ 41085 h 56133"/>
                <a:gd name="connsiteX5" fmla="*/ 34672 w 56515"/>
                <a:gd name="connsiteY5" fmla="*/ 23686 h 56133"/>
                <a:gd name="connsiteX6" fmla="*/ 35370 w 56515"/>
                <a:gd name="connsiteY6" fmla="*/ 23686 h 56133"/>
                <a:gd name="connsiteX7" fmla="*/ 35370 w 56515"/>
                <a:gd name="connsiteY7" fmla="*/ 21273 h 56133"/>
                <a:gd name="connsiteX8" fmla="*/ 25400 w 56515"/>
                <a:gd name="connsiteY8" fmla="*/ 12002 h 56133"/>
                <a:gd name="connsiteX9" fmla="*/ 16002 w 56515"/>
                <a:gd name="connsiteY9" fmla="*/ 18352 h 56133"/>
                <a:gd name="connsiteX10" fmla="*/ 16447 w 56515"/>
                <a:gd name="connsiteY10" fmla="*/ 20447 h 56133"/>
                <a:gd name="connsiteX11" fmla="*/ 2540 w 56515"/>
                <a:gd name="connsiteY11" fmla="*/ 22733 h 56133"/>
                <a:gd name="connsiteX12" fmla="*/ 1842 w 56515"/>
                <a:gd name="connsiteY12" fmla="*/ 17399 h 56133"/>
                <a:gd name="connsiteX13" fmla="*/ 26036 w 56515"/>
                <a:gd name="connsiteY13" fmla="*/ 0 h 56133"/>
                <a:gd name="connsiteX14" fmla="*/ 50864 w 56515"/>
                <a:gd name="connsiteY14" fmla="*/ 21908 h 56133"/>
                <a:gd name="connsiteX15" fmla="*/ 50864 w 56515"/>
                <a:gd name="connsiteY15" fmla="*/ 39751 h 56133"/>
                <a:gd name="connsiteX16" fmla="*/ 53849 w 56515"/>
                <a:gd name="connsiteY16" fmla="*/ 43371 h 56133"/>
                <a:gd name="connsiteX17" fmla="*/ 55817 w 56515"/>
                <a:gd name="connsiteY17" fmla="*/ 43053 h 56133"/>
                <a:gd name="connsiteX18" fmla="*/ 56515 w 56515"/>
                <a:gd name="connsiteY18" fmla="*/ 55118 h 56133"/>
                <a:gd name="connsiteX19" fmla="*/ 35306 w 56515"/>
                <a:gd name="connsiteY19" fmla="*/ 36132 h 56133"/>
                <a:gd name="connsiteX20" fmla="*/ 35306 w 56515"/>
                <a:gd name="connsiteY20" fmla="*/ 31750 h 56133"/>
                <a:gd name="connsiteX21" fmla="*/ 34608 w 56515"/>
                <a:gd name="connsiteY21" fmla="*/ 31750 h 56133"/>
                <a:gd name="connsiteX22" fmla="*/ 15367 w 56515"/>
                <a:gd name="connsiteY22" fmla="*/ 39052 h 56133"/>
                <a:gd name="connsiteX23" fmla="*/ 23051 w 56515"/>
                <a:gd name="connsiteY23" fmla="*/ 44514 h 56133"/>
                <a:gd name="connsiteX24" fmla="*/ 35306 w 56515"/>
                <a:gd name="connsiteY24" fmla="*/ 36195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515" h="56133">
                  <a:moveTo>
                    <a:pt x="56515" y="55118"/>
                  </a:moveTo>
                  <a:cubicBezTo>
                    <a:pt x="56515" y="55118"/>
                    <a:pt x="53150" y="56134"/>
                    <a:pt x="48768" y="56134"/>
                  </a:cubicBezTo>
                  <a:cubicBezTo>
                    <a:pt x="41212" y="56134"/>
                    <a:pt x="37212" y="53213"/>
                    <a:pt x="36132" y="47435"/>
                  </a:cubicBezTo>
                  <a:cubicBezTo>
                    <a:pt x="34417" y="50800"/>
                    <a:pt x="29845" y="56134"/>
                    <a:pt x="18542" y="56134"/>
                  </a:cubicBezTo>
                  <a:cubicBezTo>
                    <a:pt x="7239" y="56134"/>
                    <a:pt x="0" y="50229"/>
                    <a:pt x="0" y="41085"/>
                  </a:cubicBezTo>
                  <a:cubicBezTo>
                    <a:pt x="0" y="27496"/>
                    <a:pt x="14287" y="24193"/>
                    <a:pt x="34672" y="23686"/>
                  </a:cubicBezTo>
                  <a:lnTo>
                    <a:pt x="35370" y="23686"/>
                  </a:lnTo>
                  <a:lnTo>
                    <a:pt x="35370" y="21273"/>
                  </a:lnTo>
                  <a:cubicBezTo>
                    <a:pt x="35370" y="15685"/>
                    <a:pt x="32131" y="12002"/>
                    <a:pt x="25400" y="12002"/>
                  </a:cubicBezTo>
                  <a:cubicBezTo>
                    <a:pt x="19368" y="12002"/>
                    <a:pt x="16002" y="14414"/>
                    <a:pt x="16002" y="18352"/>
                  </a:cubicBezTo>
                  <a:cubicBezTo>
                    <a:pt x="16002" y="19177"/>
                    <a:pt x="16129" y="19876"/>
                    <a:pt x="16447" y="20447"/>
                  </a:cubicBezTo>
                  <a:lnTo>
                    <a:pt x="2540" y="22733"/>
                  </a:lnTo>
                  <a:cubicBezTo>
                    <a:pt x="2540" y="22733"/>
                    <a:pt x="1842" y="20447"/>
                    <a:pt x="1842" y="17399"/>
                  </a:cubicBezTo>
                  <a:cubicBezTo>
                    <a:pt x="1842" y="6985"/>
                    <a:pt x="10986" y="0"/>
                    <a:pt x="26036" y="0"/>
                  </a:cubicBezTo>
                  <a:cubicBezTo>
                    <a:pt x="42164" y="0"/>
                    <a:pt x="50864" y="8128"/>
                    <a:pt x="50864" y="21908"/>
                  </a:cubicBezTo>
                  <a:lnTo>
                    <a:pt x="50864" y="39751"/>
                  </a:lnTo>
                  <a:cubicBezTo>
                    <a:pt x="50864" y="42291"/>
                    <a:pt x="51816" y="43371"/>
                    <a:pt x="53849" y="43371"/>
                  </a:cubicBezTo>
                  <a:cubicBezTo>
                    <a:pt x="54547" y="43371"/>
                    <a:pt x="55245" y="43243"/>
                    <a:pt x="55817" y="43053"/>
                  </a:cubicBezTo>
                  <a:lnTo>
                    <a:pt x="56515" y="55118"/>
                  </a:lnTo>
                  <a:close/>
                  <a:moveTo>
                    <a:pt x="35306" y="36132"/>
                  </a:moveTo>
                  <a:lnTo>
                    <a:pt x="35306" y="31750"/>
                  </a:lnTo>
                  <a:lnTo>
                    <a:pt x="34608" y="31750"/>
                  </a:lnTo>
                  <a:cubicBezTo>
                    <a:pt x="21527" y="32067"/>
                    <a:pt x="15367" y="33973"/>
                    <a:pt x="15367" y="39052"/>
                  </a:cubicBezTo>
                  <a:cubicBezTo>
                    <a:pt x="15367" y="42672"/>
                    <a:pt x="18288" y="44514"/>
                    <a:pt x="23051" y="44514"/>
                  </a:cubicBezTo>
                  <a:cubicBezTo>
                    <a:pt x="30671" y="44514"/>
                    <a:pt x="35306" y="40577"/>
                    <a:pt x="35306" y="361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1D3591F4-28D2-7989-746B-615AB6BC6D07}"/>
                </a:ext>
              </a:extLst>
            </p:cNvPr>
            <p:cNvSpPr/>
            <p:nvPr/>
          </p:nvSpPr>
          <p:spPr>
            <a:xfrm>
              <a:off x="9790239" y="2615183"/>
              <a:ext cx="37591" cy="55308"/>
            </a:xfrm>
            <a:custGeom>
              <a:avLst/>
              <a:gdLst>
                <a:gd name="connsiteX0" fmla="*/ 37592 w 37591"/>
                <a:gd name="connsiteY0" fmla="*/ 1524 h 55308"/>
                <a:gd name="connsiteX1" fmla="*/ 33401 w 37591"/>
                <a:gd name="connsiteY1" fmla="*/ 16827 h 55308"/>
                <a:gd name="connsiteX2" fmla="*/ 27115 w 37591"/>
                <a:gd name="connsiteY2" fmla="*/ 14859 h 55308"/>
                <a:gd name="connsiteX3" fmla="*/ 15875 w 37591"/>
                <a:gd name="connsiteY3" fmla="*/ 28893 h 55308"/>
                <a:gd name="connsiteX4" fmla="*/ 15875 w 37591"/>
                <a:gd name="connsiteY4" fmla="*/ 55308 h 55308"/>
                <a:gd name="connsiteX5" fmla="*/ 0 w 37591"/>
                <a:gd name="connsiteY5" fmla="*/ 55308 h 55308"/>
                <a:gd name="connsiteX6" fmla="*/ 0 w 37591"/>
                <a:gd name="connsiteY6" fmla="*/ 635 h 55308"/>
                <a:gd name="connsiteX7" fmla="*/ 12382 w 37591"/>
                <a:gd name="connsiteY7" fmla="*/ 190 h 55308"/>
                <a:gd name="connsiteX8" fmla="*/ 14351 w 37591"/>
                <a:gd name="connsiteY8" fmla="*/ 12255 h 55308"/>
                <a:gd name="connsiteX9" fmla="*/ 14795 w 37591"/>
                <a:gd name="connsiteY9" fmla="*/ 12255 h 55308"/>
                <a:gd name="connsiteX10" fmla="*/ 29401 w 37591"/>
                <a:gd name="connsiteY10" fmla="*/ 0 h 55308"/>
                <a:gd name="connsiteX11" fmla="*/ 37529 w 37591"/>
                <a:gd name="connsiteY11" fmla="*/ 1651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91" h="55308">
                  <a:moveTo>
                    <a:pt x="37592" y="1524"/>
                  </a:moveTo>
                  <a:lnTo>
                    <a:pt x="33401" y="16827"/>
                  </a:lnTo>
                  <a:cubicBezTo>
                    <a:pt x="31559" y="15558"/>
                    <a:pt x="29591" y="14859"/>
                    <a:pt x="27115" y="14859"/>
                  </a:cubicBezTo>
                  <a:cubicBezTo>
                    <a:pt x="21082" y="14859"/>
                    <a:pt x="15875" y="19749"/>
                    <a:pt x="15875" y="28893"/>
                  </a:cubicBezTo>
                  <a:lnTo>
                    <a:pt x="15875" y="55308"/>
                  </a:lnTo>
                  <a:lnTo>
                    <a:pt x="0" y="55308"/>
                  </a:lnTo>
                  <a:lnTo>
                    <a:pt x="0" y="635"/>
                  </a:lnTo>
                  <a:lnTo>
                    <a:pt x="12382" y="190"/>
                  </a:lnTo>
                  <a:cubicBezTo>
                    <a:pt x="13526" y="3810"/>
                    <a:pt x="14351" y="9906"/>
                    <a:pt x="14351" y="12255"/>
                  </a:cubicBezTo>
                  <a:lnTo>
                    <a:pt x="14795" y="12255"/>
                  </a:lnTo>
                  <a:cubicBezTo>
                    <a:pt x="16891" y="5334"/>
                    <a:pt x="21145" y="0"/>
                    <a:pt x="29401" y="0"/>
                  </a:cubicBezTo>
                  <a:cubicBezTo>
                    <a:pt x="32512" y="0"/>
                    <a:pt x="35052" y="571"/>
                    <a:pt x="37529" y="165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D951034A-2031-DBDE-BA59-E7E2417F4004}"/>
                </a:ext>
              </a:extLst>
            </p:cNvPr>
            <p:cNvSpPr/>
            <p:nvPr/>
          </p:nvSpPr>
          <p:spPr>
            <a:xfrm>
              <a:off x="9830307" y="2588577"/>
              <a:ext cx="57149" cy="82486"/>
            </a:xfrm>
            <a:custGeom>
              <a:avLst/>
              <a:gdLst>
                <a:gd name="connsiteX0" fmla="*/ 57150 w 57149"/>
                <a:gd name="connsiteY0" fmla="*/ 64 h 82486"/>
                <a:gd name="connsiteX1" fmla="*/ 57150 w 57149"/>
                <a:gd name="connsiteY1" fmla="*/ 81852 h 82486"/>
                <a:gd name="connsiteX2" fmla="*/ 44260 w 57149"/>
                <a:gd name="connsiteY2" fmla="*/ 82296 h 82486"/>
                <a:gd name="connsiteX3" fmla="*/ 42736 w 57149"/>
                <a:gd name="connsiteY3" fmla="*/ 71501 h 82486"/>
                <a:gd name="connsiteX4" fmla="*/ 42418 w 57149"/>
                <a:gd name="connsiteY4" fmla="*/ 71501 h 82486"/>
                <a:gd name="connsiteX5" fmla="*/ 24194 w 57149"/>
                <a:gd name="connsiteY5" fmla="*/ 82487 h 82486"/>
                <a:gd name="connsiteX6" fmla="*/ 0 w 57149"/>
                <a:gd name="connsiteY6" fmla="*/ 54674 h 82486"/>
                <a:gd name="connsiteX7" fmla="*/ 25019 w 57149"/>
                <a:gd name="connsiteY7" fmla="*/ 26416 h 82486"/>
                <a:gd name="connsiteX8" fmla="*/ 41211 w 57149"/>
                <a:gd name="connsiteY8" fmla="*/ 33846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2 w 57149"/>
                <a:gd name="connsiteY13" fmla="*/ 39815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4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4"/>
                  </a:moveTo>
                  <a:lnTo>
                    <a:pt x="57150" y="81852"/>
                  </a:lnTo>
                  <a:lnTo>
                    <a:pt x="44260" y="82296"/>
                  </a:lnTo>
                  <a:cubicBezTo>
                    <a:pt x="43435" y="78930"/>
                    <a:pt x="42673" y="73025"/>
                    <a:pt x="42736" y="71501"/>
                  </a:cubicBezTo>
                  <a:lnTo>
                    <a:pt x="42418" y="71501"/>
                  </a:lnTo>
                  <a:cubicBezTo>
                    <a:pt x="39434" y="77978"/>
                    <a:pt x="33592" y="82487"/>
                    <a:pt x="24194" y="82487"/>
                  </a:cubicBezTo>
                  <a:cubicBezTo>
                    <a:pt x="9335" y="82487"/>
                    <a:pt x="0" y="70802"/>
                    <a:pt x="0" y="54674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1"/>
                    <a:pt x="41211" y="33846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3"/>
                    <a:pt x="36767" y="39815"/>
                    <a:pt x="28322" y="39815"/>
                  </a:cubicBezTo>
                  <a:cubicBezTo>
                    <a:pt x="20892" y="39815"/>
                    <a:pt x="16129" y="45593"/>
                    <a:pt x="16129" y="54737"/>
                  </a:cubicBezTo>
                  <a:cubicBezTo>
                    <a:pt x="16129" y="63881"/>
                    <a:pt x="21019" y="69215"/>
                    <a:pt x="28639" y="69215"/>
                  </a:cubicBezTo>
                  <a:cubicBezTo>
                    <a:pt x="36259" y="69215"/>
                    <a:pt x="41275" y="62738"/>
                    <a:pt x="41275" y="5632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5598D98E-E3BD-2C3F-49CA-D4D07D134598}"/>
                </a:ext>
              </a:extLst>
            </p:cNvPr>
            <p:cNvSpPr/>
            <p:nvPr/>
          </p:nvSpPr>
          <p:spPr>
            <a:xfrm>
              <a:off x="9923399" y="2615755"/>
              <a:ext cx="52260" cy="55372"/>
            </a:xfrm>
            <a:custGeom>
              <a:avLst/>
              <a:gdLst>
                <a:gd name="connsiteX0" fmla="*/ 52260 w 52260"/>
                <a:gd name="connsiteY0" fmla="*/ 64 h 55372"/>
                <a:gd name="connsiteX1" fmla="*/ 52260 w 52260"/>
                <a:gd name="connsiteY1" fmla="*/ 54737 h 55372"/>
                <a:gd name="connsiteX2" fmla="*/ 39370 w 52260"/>
                <a:gd name="connsiteY2" fmla="*/ 55182 h 55372"/>
                <a:gd name="connsiteX3" fmla="*/ 37656 w 52260"/>
                <a:gd name="connsiteY3" fmla="*/ 44260 h 55372"/>
                <a:gd name="connsiteX4" fmla="*/ 37402 w 52260"/>
                <a:gd name="connsiteY4" fmla="*/ 44260 h 55372"/>
                <a:gd name="connsiteX5" fmla="*/ 20510 w 52260"/>
                <a:gd name="connsiteY5" fmla="*/ 55372 h 55372"/>
                <a:gd name="connsiteX6" fmla="*/ 0 w 52260"/>
                <a:gd name="connsiteY6" fmla="*/ 33592 h 55372"/>
                <a:gd name="connsiteX7" fmla="*/ 0 w 52260"/>
                <a:gd name="connsiteY7" fmla="*/ 0 h 55372"/>
                <a:gd name="connsiteX8" fmla="*/ 16002 w 52260"/>
                <a:gd name="connsiteY8" fmla="*/ 0 h 55372"/>
                <a:gd name="connsiteX9" fmla="*/ 16002 w 52260"/>
                <a:gd name="connsiteY9" fmla="*/ 30798 h 55372"/>
                <a:gd name="connsiteX10" fmla="*/ 25591 w 52260"/>
                <a:gd name="connsiteY10" fmla="*/ 41720 h 55372"/>
                <a:gd name="connsiteX11" fmla="*/ 36385 w 52260"/>
                <a:gd name="connsiteY11" fmla="*/ 28258 h 55372"/>
                <a:gd name="connsiteX12" fmla="*/ 36385 w 52260"/>
                <a:gd name="connsiteY12" fmla="*/ 0 h 55372"/>
                <a:gd name="connsiteX13" fmla="*/ 52260 w 52260"/>
                <a:gd name="connsiteY13" fmla="*/ 0 h 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260" h="55372">
                  <a:moveTo>
                    <a:pt x="52260" y="64"/>
                  </a:moveTo>
                  <a:lnTo>
                    <a:pt x="52260" y="54737"/>
                  </a:lnTo>
                  <a:lnTo>
                    <a:pt x="39370" y="55182"/>
                  </a:lnTo>
                  <a:cubicBezTo>
                    <a:pt x="38418" y="51562"/>
                    <a:pt x="37656" y="46038"/>
                    <a:pt x="37656" y="44260"/>
                  </a:cubicBezTo>
                  <a:lnTo>
                    <a:pt x="37402" y="44260"/>
                  </a:lnTo>
                  <a:cubicBezTo>
                    <a:pt x="34734" y="50610"/>
                    <a:pt x="29655" y="55372"/>
                    <a:pt x="20510" y="55372"/>
                  </a:cubicBezTo>
                  <a:cubicBezTo>
                    <a:pt x="6921" y="55372"/>
                    <a:pt x="0" y="45974"/>
                    <a:pt x="0" y="33592"/>
                  </a:cubicBezTo>
                  <a:lnTo>
                    <a:pt x="0" y="0"/>
                  </a:lnTo>
                  <a:lnTo>
                    <a:pt x="16002" y="0"/>
                  </a:lnTo>
                  <a:lnTo>
                    <a:pt x="16002" y="30798"/>
                  </a:lnTo>
                  <a:cubicBezTo>
                    <a:pt x="16002" y="37274"/>
                    <a:pt x="19241" y="41720"/>
                    <a:pt x="25591" y="41720"/>
                  </a:cubicBezTo>
                  <a:cubicBezTo>
                    <a:pt x="32766" y="41720"/>
                    <a:pt x="36385" y="34671"/>
                    <a:pt x="36385" y="28258"/>
                  </a:cubicBezTo>
                  <a:lnTo>
                    <a:pt x="36385" y="0"/>
                  </a:lnTo>
                  <a:lnTo>
                    <a:pt x="52260" y="0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47EBF074-A436-3C18-9849-C2720DD2F3E5}"/>
                </a:ext>
              </a:extLst>
            </p:cNvPr>
            <p:cNvSpPr/>
            <p:nvPr/>
          </p:nvSpPr>
          <p:spPr>
            <a:xfrm>
              <a:off x="9988550" y="2615183"/>
              <a:ext cx="52895" cy="55308"/>
            </a:xfrm>
            <a:custGeom>
              <a:avLst/>
              <a:gdLst>
                <a:gd name="connsiteX0" fmla="*/ 52895 w 52895"/>
                <a:gd name="connsiteY0" fmla="*/ 21717 h 55308"/>
                <a:gd name="connsiteX1" fmla="*/ 52895 w 52895"/>
                <a:gd name="connsiteY1" fmla="*/ 55308 h 55308"/>
                <a:gd name="connsiteX2" fmla="*/ 37020 w 52895"/>
                <a:gd name="connsiteY2" fmla="*/ 55308 h 55308"/>
                <a:gd name="connsiteX3" fmla="*/ 37020 w 52895"/>
                <a:gd name="connsiteY3" fmla="*/ 24511 h 55308"/>
                <a:gd name="connsiteX4" fmla="*/ 27432 w 52895"/>
                <a:gd name="connsiteY4" fmla="*/ 13589 h 55308"/>
                <a:gd name="connsiteX5" fmla="*/ 15875 w 52895"/>
                <a:gd name="connsiteY5" fmla="*/ 27051 h 55308"/>
                <a:gd name="connsiteX6" fmla="*/ 15875 w 52895"/>
                <a:gd name="connsiteY6" fmla="*/ 55308 h 55308"/>
                <a:gd name="connsiteX7" fmla="*/ 0 w 52895"/>
                <a:gd name="connsiteY7" fmla="*/ 55308 h 55308"/>
                <a:gd name="connsiteX8" fmla="*/ 0 w 52895"/>
                <a:gd name="connsiteY8" fmla="*/ 635 h 55308"/>
                <a:gd name="connsiteX9" fmla="*/ 12382 w 52895"/>
                <a:gd name="connsiteY9" fmla="*/ 190 h 55308"/>
                <a:gd name="connsiteX10" fmla="*/ 14351 w 52895"/>
                <a:gd name="connsiteY10" fmla="*/ 11684 h 55308"/>
                <a:gd name="connsiteX11" fmla="*/ 14795 w 52895"/>
                <a:gd name="connsiteY11" fmla="*/ 11684 h 55308"/>
                <a:gd name="connsiteX12" fmla="*/ 32512 w 52895"/>
                <a:gd name="connsiteY12" fmla="*/ 0 h 55308"/>
                <a:gd name="connsiteX13" fmla="*/ 52895 w 52895"/>
                <a:gd name="connsiteY13" fmla="*/ 21780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895" h="55308">
                  <a:moveTo>
                    <a:pt x="52895" y="21717"/>
                  </a:moveTo>
                  <a:lnTo>
                    <a:pt x="52895" y="55308"/>
                  </a:lnTo>
                  <a:lnTo>
                    <a:pt x="37020" y="55308"/>
                  </a:lnTo>
                  <a:lnTo>
                    <a:pt x="37020" y="24511"/>
                  </a:lnTo>
                  <a:cubicBezTo>
                    <a:pt x="37020" y="18034"/>
                    <a:pt x="33782" y="13589"/>
                    <a:pt x="27432" y="13589"/>
                  </a:cubicBezTo>
                  <a:cubicBezTo>
                    <a:pt x="19304" y="13589"/>
                    <a:pt x="15875" y="20638"/>
                    <a:pt x="15875" y="27051"/>
                  </a:cubicBezTo>
                  <a:lnTo>
                    <a:pt x="15875" y="55308"/>
                  </a:lnTo>
                  <a:lnTo>
                    <a:pt x="0" y="55308"/>
                  </a:lnTo>
                  <a:lnTo>
                    <a:pt x="0" y="635"/>
                  </a:lnTo>
                  <a:lnTo>
                    <a:pt x="12382" y="190"/>
                  </a:lnTo>
                  <a:cubicBezTo>
                    <a:pt x="13526" y="3810"/>
                    <a:pt x="14351" y="9335"/>
                    <a:pt x="14351" y="11684"/>
                  </a:cubicBezTo>
                  <a:lnTo>
                    <a:pt x="14795" y="11684"/>
                  </a:lnTo>
                  <a:cubicBezTo>
                    <a:pt x="17462" y="5207"/>
                    <a:pt x="22796" y="0"/>
                    <a:pt x="32512" y="0"/>
                  </a:cubicBezTo>
                  <a:cubicBezTo>
                    <a:pt x="46037" y="0"/>
                    <a:pt x="52895" y="9398"/>
                    <a:pt x="52895" y="21780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46B4348A-CD05-A69A-A94B-E29CDD28184F}"/>
                </a:ext>
              </a:extLst>
            </p:cNvPr>
            <p:cNvSpPr/>
            <p:nvPr/>
          </p:nvSpPr>
          <p:spPr>
            <a:xfrm>
              <a:off x="10051288" y="2588577"/>
              <a:ext cx="57149" cy="82486"/>
            </a:xfrm>
            <a:custGeom>
              <a:avLst/>
              <a:gdLst>
                <a:gd name="connsiteX0" fmla="*/ 57150 w 57149"/>
                <a:gd name="connsiteY0" fmla="*/ 64 h 82486"/>
                <a:gd name="connsiteX1" fmla="*/ 57150 w 57149"/>
                <a:gd name="connsiteY1" fmla="*/ 81852 h 82486"/>
                <a:gd name="connsiteX2" fmla="*/ 44259 w 57149"/>
                <a:gd name="connsiteY2" fmla="*/ 82296 h 82486"/>
                <a:gd name="connsiteX3" fmla="*/ 42735 w 57149"/>
                <a:gd name="connsiteY3" fmla="*/ 71501 h 82486"/>
                <a:gd name="connsiteX4" fmla="*/ 42418 w 57149"/>
                <a:gd name="connsiteY4" fmla="*/ 71501 h 82486"/>
                <a:gd name="connsiteX5" fmla="*/ 24193 w 57149"/>
                <a:gd name="connsiteY5" fmla="*/ 82487 h 82486"/>
                <a:gd name="connsiteX6" fmla="*/ 0 w 57149"/>
                <a:gd name="connsiteY6" fmla="*/ 54674 h 82486"/>
                <a:gd name="connsiteX7" fmla="*/ 25019 w 57149"/>
                <a:gd name="connsiteY7" fmla="*/ 26416 h 82486"/>
                <a:gd name="connsiteX8" fmla="*/ 41211 w 57149"/>
                <a:gd name="connsiteY8" fmla="*/ 33846 h 82486"/>
                <a:gd name="connsiteX9" fmla="*/ 41211 w 57149"/>
                <a:gd name="connsiteY9" fmla="*/ 0 h 82486"/>
                <a:gd name="connsiteX10" fmla="*/ 57086 w 57149"/>
                <a:gd name="connsiteY10" fmla="*/ 0 h 82486"/>
                <a:gd name="connsiteX11" fmla="*/ 41275 w 57149"/>
                <a:gd name="connsiteY11" fmla="*/ 56388 h 82486"/>
                <a:gd name="connsiteX12" fmla="*/ 41275 w 57149"/>
                <a:gd name="connsiteY12" fmla="*/ 52705 h 82486"/>
                <a:gd name="connsiteX13" fmla="*/ 28321 w 57149"/>
                <a:gd name="connsiteY13" fmla="*/ 39815 h 82486"/>
                <a:gd name="connsiteX14" fmla="*/ 16129 w 57149"/>
                <a:gd name="connsiteY14" fmla="*/ 54737 h 82486"/>
                <a:gd name="connsiteX15" fmla="*/ 28639 w 57149"/>
                <a:gd name="connsiteY15" fmla="*/ 69215 h 82486"/>
                <a:gd name="connsiteX16" fmla="*/ 41275 w 57149"/>
                <a:gd name="connsiteY16" fmla="*/ 56324 h 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49" h="82486">
                  <a:moveTo>
                    <a:pt x="57150" y="64"/>
                  </a:moveTo>
                  <a:lnTo>
                    <a:pt x="57150" y="81852"/>
                  </a:lnTo>
                  <a:lnTo>
                    <a:pt x="44259" y="82296"/>
                  </a:lnTo>
                  <a:cubicBezTo>
                    <a:pt x="43434" y="78930"/>
                    <a:pt x="42672" y="73025"/>
                    <a:pt x="42735" y="71501"/>
                  </a:cubicBezTo>
                  <a:lnTo>
                    <a:pt x="42418" y="71501"/>
                  </a:lnTo>
                  <a:cubicBezTo>
                    <a:pt x="39433" y="77978"/>
                    <a:pt x="33592" y="82487"/>
                    <a:pt x="24193" y="82487"/>
                  </a:cubicBezTo>
                  <a:cubicBezTo>
                    <a:pt x="9334" y="82487"/>
                    <a:pt x="0" y="70802"/>
                    <a:pt x="0" y="54674"/>
                  </a:cubicBezTo>
                  <a:cubicBezTo>
                    <a:pt x="0" y="36576"/>
                    <a:pt x="11112" y="26416"/>
                    <a:pt x="25019" y="26416"/>
                  </a:cubicBezTo>
                  <a:cubicBezTo>
                    <a:pt x="32893" y="26416"/>
                    <a:pt x="38100" y="29401"/>
                    <a:pt x="41211" y="33846"/>
                  </a:cubicBezTo>
                  <a:lnTo>
                    <a:pt x="41211" y="0"/>
                  </a:lnTo>
                  <a:lnTo>
                    <a:pt x="57086" y="0"/>
                  </a:lnTo>
                  <a:close/>
                  <a:moveTo>
                    <a:pt x="41275" y="56388"/>
                  </a:moveTo>
                  <a:lnTo>
                    <a:pt x="41275" y="52705"/>
                  </a:lnTo>
                  <a:cubicBezTo>
                    <a:pt x="41275" y="46673"/>
                    <a:pt x="36767" y="39815"/>
                    <a:pt x="28321" y="39815"/>
                  </a:cubicBezTo>
                  <a:cubicBezTo>
                    <a:pt x="20892" y="39815"/>
                    <a:pt x="16129" y="45593"/>
                    <a:pt x="16129" y="54737"/>
                  </a:cubicBezTo>
                  <a:cubicBezTo>
                    <a:pt x="16129" y="63881"/>
                    <a:pt x="21018" y="69215"/>
                    <a:pt x="28639" y="69215"/>
                  </a:cubicBezTo>
                  <a:cubicBezTo>
                    <a:pt x="36258" y="69215"/>
                    <a:pt x="41275" y="62738"/>
                    <a:pt x="41275" y="5632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1800CF16-F79A-E234-F0E9-A32E32AC4E64}"/>
                </a:ext>
              </a:extLst>
            </p:cNvPr>
            <p:cNvSpPr/>
            <p:nvPr/>
          </p:nvSpPr>
          <p:spPr>
            <a:xfrm>
              <a:off x="10118598" y="2614993"/>
              <a:ext cx="53085" cy="56133"/>
            </a:xfrm>
            <a:custGeom>
              <a:avLst/>
              <a:gdLst>
                <a:gd name="connsiteX0" fmla="*/ 45403 w 53085"/>
                <a:gd name="connsiteY0" fmla="*/ 37846 h 56133"/>
                <a:gd name="connsiteX1" fmla="*/ 52959 w 53085"/>
                <a:gd name="connsiteY1" fmla="*/ 46546 h 56133"/>
                <a:gd name="connsiteX2" fmla="*/ 29464 w 53085"/>
                <a:gd name="connsiteY2" fmla="*/ 56134 h 56133"/>
                <a:gd name="connsiteX3" fmla="*/ 0 w 53085"/>
                <a:gd name="connsiteY3" fmla="*/ 28067 h 56133"/>
                <a:gd name="connsiteX4" fmla="*/ 27940 w 53085"/>
                <a:gd name="connsiteY4" fmla="*/ 0 h 56133"/>
                <a:gd name="connsiteX5" fmla="*/ 53086 w 53085"/>
                <a:gd name="connsiteY5" fmla="*/ 25845 h 56133"/>
                <a:gd name="connsiteX6" fmla="*/ 52642 w 53085"/>
                <a:gd name="connsiteY6" fmla="*/ 31623 h 56133"/>
                <a:gd name="connsiteX7" fmla="*/ 15811 w 53085"/>
                <a:gd name="connsiteY7" fmla="*/ 31623 h 56133"/>
                <a:gd name="connsiteX8" fmla="*/ 31369 w 53085"/>
                <a:gd name="connsiteY8" fmla="*/ 44005 h 56133"/>
                <a:gd name="connsiteX9" fmla="*/ 45530 w 53085"/>
                <a:gd name="connsiteY9" fmla="*/ 37719 h 56133"/>
                <a:gd name="connsiteX10" fmla="*/ 15748 w 53085"/>
                <a:gd name="connsiteY10" fmla="*/ 23495 h 56133"/>
                <a:gd name="connsiteX11" fmla="*/ 38545 w 53085"/>
                <a:gd name="connsiteY11" fmla="*/ 23495 h 56133"/>
                <a:gd name="connsiteX12" fmla="*/ 27877 w 53085"/>
                <a:gd name="connsiteY12" fmla="*/ 12129 h 56133"/>
                <a:gd name="connsiteX13" fmla="*/ 15684 w 53085"/>
                <a:gd name="connsiteY13" fmla="*/ 23495 h 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085" h="56133">
                  <a:moveTo>
                    <a:pt x="45403" y="37846"/>
                  </a:moveTo>
                  <a:lnTo>
                    <a:pt x="52959" y="46546"/>
                  </a:lnTo>
                  <a:cubicBezTo>
                    <a:pt x="49276" y="51435"/>
                    <a:pt x="41275" y="56134"/>
                    <a:pt x="29464" y="56134"/>
                  </a:cubicBezTo>
                  <a:cubicBezTo>
                    <a:pt x="11049" y="56134"/>
                    <a:pt x="0" y="44577"/>
                    <a:pt x="0" y="28067"/>
                  </a:cubicBezTo>
                  <a:cubicBezTo>
                    <a:pt x="0" y="11557"/>
                    <a:pt x="10985" y="0"/>
                    <a:pt x="27940" y="0"/>
                  </a:cubicBezTo>
                  <a:cubicBezTo>
                    <a:pt x="43942" y="0"/>
                    <a:pt x="53086" y="10922"/>
                    <a:pt x="53086" y="25845"/>
                  </a:cubicBezTo>
                  <a:cubicBezTo>
                    <a:pt x="53086" y="29337"/>
                    <a:pt x="52642" y="31623"/>
                    <a:pt x="52642" y="31623"/>
                  </a:cubicBezTo>
                  <a:lnTo>
                    <a:pt x="15811" y="31623"/>
                  </a:lnTo>
                  <a:cubicBezTo>
                    <a:pt x="17208" y="38926"/>
                    <a:pt x="22289" y="44005"/>
                    <a:pt x="31369" y="44005"/>
                  </a:cubicBezTo>
                  <a:cubicBezTo>
                    <a:pt x="39116" y="44005"/>
                    <a:pt x="43180" y="40323"/>
                    <a:pt x="45530" y="37719"/>
                  </a:cubicBezTo>
                  <a:close/>
                  <a:moveTo>
                    <a:pt x="15748" y="23495"/>
                  </a:moveTo>
                  <a:lnTo>
                    <a:pt x="38545" y="23495"/>
                  </a:lnTo>
                  <a:cubicBezTo>
                    <a:pt x="38418" y="17018"/>
                    <a:pt x="34481" y="12129"/>
                    <a:pt x="27877" y="12129"/>
                  </a:cubicBezTo>
                  <a:cubicBezTo>
                    <a:pt x="21590" y="12129"/>
                    <a:pt x="16891" y="16192"/>
                    <a:pt x="15684" y="23495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CEC3336B-3AD3-3A47-09A8-D780557456F1}"/>
                </a:ext>
              </a:extLst>
            </p:cNvPr>
            <p:cNvSpPr/>
            <p:nvPr/>
          </p:nvSpPr>
          <p:spPr>
            <a:xfrm>
              <a:off x="10182034" y="2615183"/>
              <a:ext cx="37592" cy="55308"/>
            </a:xfrm>
            <a:custGeom>
              <a:avLst/>
              <a:gdLst>
                <a:gd name="connsiteX0" fmla="*/ 37592 w 37592"/>
                <a:gd name="connsiteY0" fmla="*/ 1524 h 55308"/>
                <a:gd name="connsiteX1" fmla="*/ 33401 w 37592"/>
                <a:gd name="connsiteY1" fmla="*/ 16827 h 55308"/>
                <a:gd name="connsiteX2" fmla="*/ 27115 w 37592"/>
                <a:gd name="connsiteY2" fmla="*/ 14859 h 55308"/>
                <a:gd name="connsiteX3" fmla="*/ 15875 w 37592"/>
                <a:gd name="connsiteY3" fmla="*/ 28893 h 55308"/>
                <a:gd name="connsiteX4" fmla="*/ 15875 w 37592"/>
                <a:gd name="connsiteY4" fmla="*/ 55308 h 55308"/>
                <a:gd name="connsiteX5" fmla="*/ 0 w 37592"/>
                <a:gd name="connsiteY5" fmla="*/ 55308 h 55308"/>
                <a:gd name="connsiteX6" fmla="*/ 0 w 37592"/>
                <a:gd name="connsiteY6" fmla="*/ 635 h 55308"/>
                <a:gd name="connsiteX7" fmla="*/ 12383 w 37592"/>
                <a:gd name="connsiteY7" fmla="*/ 190 h 55308"/>
                <a:gd name="connsiteX8" fmla="*/ 14351 w 37592"/>
                <a:gd name="connsiteY8" fmla="*/ 12255 h 55308"/>
                <a:gd name="connsiteX9" fmla="*/ 14796 w 37592"/>
                <a:gd name="connsiteY9" fmla="*/ 12255 h 55308"/>
                <a:gd name="connsiteX10" fmla="*/ 29401 w 37592"/>
                <a:gd name="connsiteY10" fmla="*/ 0 h 55308"/>
                <a:gd name="connsiteX11" fmla="*/ 37529 w 37592"/>
                <a:gd name="connsiteY11" fmla="*/ 1651 h 5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92" h="55308">
                  <a:moveTo>
                    <a:pt x="37592" y="1524"/>
                  </a:moveTo>
                  <a:lnTo>
                    <a:pt x="33401" y="16827"/>
                  </a:lnTo>
                  <a:cubicBezTo>
                    <a:pt x="31559" y="15558"/>
                    <a:pt x="29591" y="14859"/>
                    <a:pt x="27115" y="14859"/>
                  </a:cubicBezTo>
                  <a:cubicBezTo>
                    <a:pt x="21082" y="14859"/>
                    <a:pt x="15875" y="19749"/>
                    <a:pt x="15875" y="28893"/>
                  </a:cubicBezTo>
                  <a:lnTo>
                    <a:pt x="15875" y="55308"/>
                  </a:lnTo>
                  <a:lnTo>
                    <a:pt x="0" y="55308"/>
                  </a:lnTo>
                  <a:lnTo>
                    <a:pt x="0" y="635"/>
                  </a:lnTo>
                  <a:lnTo>
                    <a:pt x="12383" y="190"/>
                  </a:lnTo>
                  <a:cubicBezTo>
                    <a:pt x="13526" y="3810"/>
                    <a:pt x="14351" y="9906"/>
                    <a:pt x="14351" y="12255"/>
                  </a:cubicBezTo>
                  <a:lnTo>
                    <a:pt x="14796" y="12255"/>
                  </a:lnTo>
                  <a:cubicBezTo>
                    <a:pt x="16891" y="5334"/>
                    <a:pt x="21146" y="0"/>
                    <a:pt x="29401" y="0"/>
                  </a:cubicBezTo>
                  <a:cubicBezTo>
                    <a:pt x="32512" y="0"/>
                    <a:pt x="35052" y="571"/>
                    <a:pt x="37529" y="165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62DC2708-D4B4-B4A7-E38C-D4E3520AFF5C}"/>
                </a:ext>
              </a:extLst>
            </p:cNvPr>
            <p:cNvSpPr/>
            <p:nvPr/>
          </p:nvSpPr>
          <p:spPr>
            <a:xfrm>
              <a:off x="10242613" y="2593911"/>
              <a:ext cx="35432" cy="76454"/>
            </a:xfrm>
            <a:custGeom>
              <a:avLst/>
              <a:gdLst>
                <a:gd name="connsiteX0" fmla="*/ 19494 w 35432"/>
                <a:gd name="connsiteY0" fmla="*/ 16764 h 76454"/>
                <a:gd name="connsiteX1" fmla="*/ 0 w 35432"/>
                <a:gd name="connsiteY1" fmla="*/ 21844 h 76454"/>
                <a:gd name="connsiteX2" fmla="*/ 0 w 35432"/>
                <a:gd name="connsiteY2" fmla="*/ 6985 h 76454"/>
                <a:gd name="connsiteX3" fmla="*/ 32893 w 35432"/>
                <a:gd name="connsiteY3" fmla="*/ 0 h 76454"/>
                <a:gd name="connsiteX4" fmla="*/ 35433 w 35432"/>
                <a:gd name="connsiteY4" fmla="*/ 0 h 76454"/>
                <a:gd name="connsiteX5" fmla="*/ 35433 w 35432"/>
                <a:gd name="connsiteY5" fmla="*/ 76454 h 76454"/>
                <a:gd name="connsiteX6" fmla="*/ 19431 w 35432"/>
                <a:gd name="connsiteY6" fmla="*/ 76454 h 76454"/>
                <a:gd name="connsiteX7" fmla="*/ 19431 w 35432"/>
                <a:gd name="connsiteY7" fmla="*/ 16637 h 7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2" h="76454">
                  <a:moveTo>
                    <a:pt x="19494" y="16764"/>
                  </a:moveTo>
                  <a:lnTo>
                    <a:pt x="0" y="21844"/>
                  </a:lnTo>
                  <a:lnTo>
                    <a:pt x="0" y="6985"/>
                  </a:lnTo>
                  <a:lnTo>
                    <a:pt x="32893" y="0"/>
                  </a:lnTo>
                  <a:lnTo>
                    <a:pt x="35433" y="0"/>
                  </a:lnTo>
                  <a:lnTo>
                    <a:pt x="35433" y="76454"/>
                  </a:lnTo>
                  <a:lnTo>
                    <a:pt x="19431" y="76454"/>
                  </a:lnTo>
                  <a:lnTo>
                    <a:pt x="19431" y="166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C9642F63-FEE3-BE56-3AB2-EA078822D36B}"/>
                </a:ext>
              </a:extLst>
            </p:cNvPr>
            <p:cNvSpPr/>
            <p:nvPr/>
          </p:nvSpPr>
          <p:spPr>
            <a:xfrm>
              <a:off x="10288396" y="2593911"/>
              <a:ext cx="35433" cy="76454"/>
            </a:xfrm>
            <a:custGeom>
              <a:avLst/>
              <a:gdLst>
                <a:gd name="connsiteX0" fmla="*/ 19495 w 35433"/>
                <a:gd name="connsiteY0" fmla="*/ 16764 h 76454"/>
                <a:gd name="connsiteX1" fmla="*/ 0 w 35433"/>
                <a:gd name="connsiteY1" fmla="*/ 21844 h 76454"/>
                <a:gd name="connsiteX2" fmla="*/ 0 w 35433"/>
                <a:gd name="connsiteY2" fmla="*/ 6985 h 76454"/>
                <a:gd name="connsiteX3" fmla="*/ 32893 w 35433"/>
                <a:gd name="connsiteY3" fmla="*/ 0 h 76454"/>
                <a:gd name="connsiteX4" fmla="*/ 35433 w 35433"/>
                <a:gd name="connsiteY4" fmla="*/ 0 h 76454"/>
                <a:gd name="connsiteX5" fmla="*/ 35433 w 35433"/>
                <a:gd name="connsiteY5" fmla="*/ 76454 h 76454"/>
                <a:gd name="connsiteX6" fmla="*/ 19431 w 35433"/>
                <a:gd name="connsiteY6" fmla="*/ 76454 h 76454"/>
                <a:gd name="connsiteX7" fmla="*/ 19431 w 35433"/>
                <a:gd name="connsiteY7" fmla="*/ 16637 h 7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3" h="76454">
                  <a:moveTo>
                    <a:pt x="19495" y="16764"/>
                  </a:moveTo>
                  <a:lnTo>
                    <a:pt x="0" y="21844"/>
                  </a:lnTo>
                  <a:lnTo>
                    <a:pt x="0" y="6985"/>
                  </a:lnTo>
                  <a:lnTo>
                    <a:pt x="32893" y="0"/>
                  </a:lnTo>
                  <a:lnTo>
                    <a:pt x="35433" y="0"/>
                  </a:lnTo>
                  <a:lnTo>
                    <a:pt x="35433" y="76454"/>
                  </a:lnTo>
                  <a:lnTo>
                    <a:pt x="19431" y="76454"/>
                  </a:lnTo>
                  <a:lnTo>
                    <a:pt x="19431" y="16637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451698AB-F55A-54A0-C95B-8431FEC7CB99}"/>
                </a:ext>
              </a:extLst>
            </p:cNvPr>
            <p:cNvSpPr/>
            <p:nvPr/>
          </p:nvSpPr>
          <p:spPr>
            <a:xfrm>
              <a:off x="10338498" y="2615057"/>
              <a:ext cx="88519" cy="55372"/>
            </a:xfrm>
            <a:custGeom>
              <a:avLst/>
              <a:gdLst>
                <a:gd name="connsiteX0" fmla="*/ 88519 w 88519"/>
                <a:gd name="connsiteY0" fmla="*/ 21907 h 55372"/>
                <a:gd name="connsiteX1" fmla="*/ 88519 w 88519"/>
                <a:gd name="connsiteY1" fmla="*/ 55372 h 55372"/>
                <a:gd name="connsiteX2" fmla="*/ 72644 w 88519"/>
                <a:gd name="connsiteY2" fmla="*/ 55372 h 55372"/>
                <a:gd name="connsiteX3" fmla="*/ 72644 w 88519"/>
                <a:gd name="connsiteY3" fmla="*/ 24638 h 55372"/>
                <a:gd name="connsiteX4" fmla="*/ 63119 w 88519"/>
                <a:gd name="connsiteY4" fmla="*/ 13716 h 55372"/>
                <a:gd name="connsiteX5" fmla="*/ 52133 w 88519"/>
                <a:gd name="connsiteY5" fmla="*/ 27051 h 55372"/>
                <a:gd name="connsiteX6" fmla="*/ 52133 w 88519"/>
                <a:gd name="connsiteY6" fmla="*/ 55308 h 55372"/>
                <a:gd name="connsiteX7" fmla="*/ 36258 w 88519"/>
                <a:gd name="connsiteY7" fmla="*/ 55308 h 55372"/>
                <a:gd name="connsiteX8" fmla="*/ 36258 w 88519"/>
                <a:gd name="connsiteY8" fmla="*/ 24574 h 55372"/>
                <a:gd name="connsiteX9" fmla="*/ 26733 w 88519"/>
                <a:gd name="connsiteY9" fmla="*/ 13652 h 55372"/>
                <a:gd name="connsiteX10" fmla="*/ 15875 w 88519"/>
                <a:gd name="connsiteY10" fmla="*/ 26988 h 55372"/>
                <a:gd name="connsiteX11" fmla="*/ 15875 w 88519"/>
                <a:gd name="connsiteY11" fmla="*/ 55245 h 55372"/>
                <a:gd name="connsiteX12" fmla="*/ 0 w 88519"/>
                <a:gd name="connsiteY12" fmla="*/ 55245 h 55372"/>
                <a:gd name="connsiteX13" fmla="*/ 0 w 88519"/>
                <a:gd name="connsiteY13" fmla="*/ 571 h 55372"/>
                <a:gd name="connsiteX14" fmla="*/ 12383 w 88519"/>
                <a:gd name="connsiteY14" fmla="*/ 127 h 55372"/>
                <a:gd name="connsiteX15" fmla="*/ 14351 w 88519"/>
                <a:gd name="connsiteY15" fmla="*/ 11620 h 55372"/>
                <a:gd name="connsiteX16" fmla="*/ 14669 w 88519"/>
                <a:gd name="connsiteY16" fmla="*/ 11620 h 55372"/>
                <a:gd name="connsiteX17" fmla="*/ 31814 w 88519"/>
                <a:gd name="connsiteY17" fmla="*/ 0 h 55372"/>
                <a:gd name="connsiteX18" fmla="*/ 50609 w 88519"/>
                <a:gd name="connsiteY18" fmla="*/ 12382 h 55372"/>
                <a:gd name="connsiteX19" fmla="*/ 68199 w 88519"/>
                <a:gd name="connsiteY19" fmla="*/ 0 h 55372"/>
                <a:gd name="connsiteX20" fmla="*/ 88456 w 88519"/>
                <a:gd name="connsiteY20" fmla="*/ 21780 h 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519" h="55372">
                  <a:moveTo>
                    <a:pt x="88519" y="21907"/>
                  </a:moveTo>
                  <a:lnTo>
                    <a:pt x="88519" y="55372"/>
                  </a:lnTo>
                  <a:lnTo>
                    <a:pt x="72644" y="55372"/>
                  </a:lnTo>
                  <a:lnTo>
                    <a:pt x="72644" y="24638"/>
                  </a:lnTo>
                  <a:cubicBezTo>
                    <a:pt x="72644" y="18034"/>
                    <a:pt x="69533" y="13716"/>
                    <a:pt x="63119" y="13716"/>
                  </a:cubicBezTo>
                  <a:cubicBezTo>
                    <a:pt x="55245" y="13716"/>
                    <a:pt x="52133" y="20764"/>
                    <a:pt x="52133" y="27051"/>
                  </a:cubicBezTo>
                  <a:lnTo>
                    <a:pt x="52133" y="55308"/>
                  </a:lnTo>
                  <a:lnTo>
                    <a:pt x="36258" y="55308"/>
                  </a:lnTo>
                  <a:lnTo>
                    <a:pt x="36258" y="24574"/>
                  </a:lnTo>
                  <a:cubicBezTo>
                    <a:pt x="36258" y="17970"/>
                    <a:pt x="33147" y="13652"/>
                    <a:pt x="26733" y="13652"/>
                  </a:cubicBezTo>
                  <a:cubicBezTo>
                    <a:pt x="18986" y="13652"/>
                    <a:pt x="15875" y="20701"/>
                    <a:pt x="15875" y="26988"/>
                  </a:cubicBezTo>
                  <a:lnTo>
                    <a:pt x="15875" y="55245"/>
                  </a:lnTo>
                  <a:lnTo>
                    <a:pt x="0" y="55245"/>
                  </a:lnTo>
                  <a:lnTo>
                    <a:pt x="0" y="571"/>
                  </a:lnTo>
                  <a:lnTo>
                    <a:pt x="12383" y="127"/>
                  </a:lnTo>
                  <a:cubicBezTo>
                    <a:pt x="13526" y="3365"/>
                    <a:pt x="14351" y="9271"/>
                    <a:pt x="14351" y="11620"/>
                  </a:cubicBezTo>
                  <a:lnTo>
                    <a:pt x="14669" y="11620"/>
                  </a:lnTo>
                  <a:cubicBezTo>
                    <a:pt x="17208" y="5143"/>
                    <a:pt x="22416" y="0"/>
                    <a:pt x="31814" y="0"/>
                  </a:cubicBezTo>
                  <a:cubicBezTo>
                    <a:pt x="41211" y="0"/>
                    <a:pt x="47816" y="4953"/>
                    <a:pt x="50609" y="12382"/>
                  </a:cubicBezTo>
                  <a:cubicBezTo>
                    <a:pt x="53022" y="5461"/>
                    <a:pt x="58357" y="0"/>
                    <a:pt x="68199" y="0"/>
                  </a:cubicBezTo>
                  <a:cubicBezTo>
                    <a:pt x="81534" y="0"/>
                    <a:pt x="88456" y="9271"/>
                    <a:pt x="88456" y="21780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C00D90B6-C502-2B19-2F9D-4E493DAAD0FA}"/>
                </a:ext>
              </a:extLst>
            </p:cNvPr>
            <p:cNvSpPr/>
            <p:nvPr/>
          </p:nvSpPr>
          <p:spPr>
            <a:xfrm>
              <a:off x="9168447" y="2551811"/>
              <a:ext cx="160908" cy="160908"/>
            </a:xfrm>
            <a:custGeom>
              <a:avLst/>
              <a:gdLst>
                <a:gd name="connsiteX0" fmla="*/ 0 w 160908"/>
                <a:gd name="connsiteY0" fmla="*/ 0 h 160908"/>
                <a:gd name="connsiteX1" fmla="*/ 160909 w 160908"/>
                <a:gd name="connsiteY1" fmla="*/ 0 h 160908"/>
                <a:gd name="connsiteX2" fmla="*/ 160909 w 160908"/>
                <a:gd name="connsiteY2" fmla="*/ 160909 h 160908"/>
                <a:gd name="connsiteX3" fmla="*/ 0 w 160908"/>
                <a:gd name="connsiteY3" fmla="*/ 160909 h 1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08" h="160908">
                  <a:moveTo>
                    <a:pt x="0" y="0"/>
                  </a:moveTo>
                  <a:lnTo>
                    <a:pt x="160909" y="0"/>
                  </a:lnTo>
                  <a:lnTo>
                    <a:pt x="160909" y="160909"/>
                  </a:lnTo>
                  <a:lnTo>
                    <a:pt x="0" y="160909"/>
                  </a:lnTo>
                  <a:close/>
                </a:path>
              </a:pathLst>
            </a:custGeom>
            <a:solidFill>
              <a:srgbClr val="ED1E7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1CBF2204-3634-F1F6-C428-C1158BB7A2E7}"/>
                </a:ext>
              </a:extLst>
            </p:cNvPr>
            <p:cNvSpPr/>
            <p:nvPr/>
          </p:nvSpPr>
          <p:spPr>
            <a:xfrm>
              <a:off x="9179369" y="797623"/>
              <a:ext cx="97536" cy="125730"/>
            </a:xfrm>
            <a:custGeom>
              <a:avLst/>
              <a:gdLst>
                <a:gd name="connsiteX0" fmla="*/ 97537 w 97536"/>
                <a:gd name="connsiteY0" fmla="*/ 91630 h 125730"/>
                <a:gd name="connsiteX1" fmla="*/ 54293 w 97536"/>
                <a:gd name="connsiteY1" fmla="*/ 125730 h 125730"/>
                <a:gd name="connsiteX2" fmla="*/ 0 w 97536"/>
                <a:gd name="connsiteY2" fmla="*/ 125730 h 125730"/>
                <a:gd name="connsiteX3" fmla="*/ 0 w 97536"/>
                <a:gd name="connsiteY3" fmla="*/ 0 h 125730"/>
                <a:gd name="connsiteX4" fmla="*/ 49721 w 97536"/>
                <a:gd name="connsiteY4" fmla="*/ 0 h 125730"/>
                <a:gd name="connsiteX5" fmla="*/ 92583 w 97536"/>
                <a:gd name="connsiteY5" fmla="*/ 34099 h 125730"/>
                <a:gd name="connsiteX6" fmla="*/ 72010 w 97536"/>
                <a:gd name="connsiteY6" fmla="*/ 59817 h 125730"/>
                <a:gd name="connsiteX7" fmla="*/ 72010 w 97536"/>
                <a:gd name="connsiteY7" fmla="*/ 60388 h 125730"/>
                <a:gd name="connsiteX8" fmla="*/ 97537 w 97536"/>
                <a:gd name="connsiteY8" fmla="*/ 91630 h 125730"/>
                <a:gd name="connsiteX9" fmla="*/ 44006 w 97536"/>
                <a:gd name="connsiteY9" fmla="*/ 20384 h 125730"/>
                <a:gd name="connsiteX10" fmla="*/ 26480 w 97536"/>
                <a:gd name="connsiteY10" fmla="*/ 20384 h 125730"/>
                <a:gd name="connsiteX11" fmla="*/ 26480 w 97536"/>
                <a:gd name="connsiteY11" fmla="*/ 52197 h 125730"/>
                <a:gd name="connsiteX12" fmla="*/ 45530 w 97536"/>
                <a:gd name="connsiteY12" fmla="*/ 52197 h 125730"/>
                <a:gd name="connsiteX13" fmla="*/ 65342 w 97536"/>
                <a:gd name="connsiteY13" fmla="*/ 36576 h 125730"/>
                <a:gd name="connsiteX14" fmla="*/ 44006 w 97536"/>
                <a:gd name="connsiteY14" fmla="*/ 20384 h 125730"/>
                <a:gd name="connsiteX15" fmla="*/ 70295 w 97536"/>
                <a:gd name="connsiteY15" fmla="*/ 88582 h 125730"/>
                <a:gd name="connsiteX16" fmla="*/ 48006 w 97536"/>
                <a:gd name="connsiteY16" fmla="*/ 71057 h 125730"/>
                <a:gd name="connsiteX17" fmla="*/ 26480 w 97536"/>
                <a:gd name="connsiteY17" fmla="*/ 71057 h 125730"/>
                <a:gd name="connsiteX18" fmla="*/ 26480 w 97536"/>
                <a:gd name="connsiteY18" fmla="*/ 105346 h 125730"/>
                <a:gd name="connsiteX19" fmla="*/ 49530 w 97536"/>
                <a:gd name="connsiteY19" fmla="*/ 105346 h 125730"/>
                <a:gd name="connsiteX20" fmla="*/ 70295 w 97536"/>
                <a:gd name="connsiteY20" fmla="*/ 88582 h 12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536" h="125730">
                  <a:moveTo>
                    <a:pt x="97537" y="91630"/>
                  </a:moveTo>
                  <a:cubicBezTo>
                    <a:pt x="97537" y="113538"/>
                    <a:pt x="81915" y="125730"/>
                    <a:pt x="54293" y="125730"/>
                  </a:cubicBezTo>
                  <a:lnTo>
                    <a:pt x="0" y="125730"/>
                  </a:lnTo>
                  <a:lnTo>
                    <a:pt x="0" y="0"/>
                  </a:lnTo>
                  <a:lnTo>
                    <a:pt x="49721" y="0"/>
                  </a:lnTo>
                  <a:cubicBezTo>
                    <a:pt x="76581" y="0"/>
                    <a:pt x="92583" y="12573"/>
                    <a:pt x="92583" y="34099"/>
                  </a:cubicBezTo>
                  <a:cubicBezTo>
                    <a:pt x="92583" y="53149"/>
                    <a:pt x="79249" y="58674"/>
                    <a:pt x="72010" y="59817"/>
                  </a:cubicBezTo>
                  <a:lnTo>
                    <a:pt x="72010" y="60388"/>
                  </a:lnTo>
                  <a:cubicBezTo>
                    <a:pt x="80582" y="61722"/>
                    <a:pt x="97537" y="70294"/>
                    <a:pt x="97537" y="91630"/>
                  </a:cubicBezTo>
                  <a:close/>
                  <a:moveTo>
                    <a:pt x="44006" y="20384"/>
                  </a:moveTo>
                  <a:lnTo>
                    <a:pt x="26480" y="20384"/>
                  </a:lnTo>
                  <a:lnTo>
                    <a:pt x="26480" y="52197"/>
                  </a:lnTo>
                  <a:lnTo>
                    <a:pt x="45530" y="52197"/>
                  </a:lnTo>
                  <a:cubicBezTo>
                    <a:pt x="58293" y="52197"/>
                    <a:pt x="65342" y="46101"/>
                    <a:pt x="65342" y="36576"/>
                  </a:cubicBezTo>
                  <a:cubicBezTo>
                    <a:pt x="65342" y="26289"/>
                    <a:pt x="58293" y="20384"/>
                    <a:pt x="44006" y="20384"/>
                  </a:cubicBezTo>
                  <a:close/>
                  <a:moveTo>
                    <a:pt x="70295" y="88582"/>
                  </a:moveTo>
                  <a:cubicBezTo>
                    <a:pt x="70295" y="76962"/>
                    <a:pt x="60770" y="71057"/>
                    <a:pt x="48006" y="71057"/>
                  </a:cubicBezTo>
                  <a:lnTo>
                    <a:pt x="26480" y="71057"/>
                  </a:lnTo>
                  <a:lnTo>
                    <a:pt x="26480" y="105346"/>
                  </a:lnTo>
                  <a:lnTo>
                    <a:pt x="49530" y="105346"/>
                  </a:lnTo>
                  <a:cubicBezTo>
                    <a:pt x="61723" y="105346"/>
                    <a:pt x="70295" y="100013"/>
                    <a:pt x="70295" y="88582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BEE7F50E-F989-AA0B-6607-99E547BFE186}"/>
                </a:ext>
              </a:extLst>
            </p:cNvPr>
            <p:cNvSpPr/>
            <p:nvPr/>
          </p:nvSpPr>
          <p:spPr>
            <a:xfrm>
              <a:off x="9293479" y="833437"/>
              <a:ext cx="85914" cy="91058"/>
            </a:xfrm>
            <a:custGeom>
              <a:avLst/>
              <a:gdLst>
                <a:gd name="connsiteX0" fmla="*/ 85915 w 85914"/>
                <a:gd name="connsiteY0" fmla="*/ 0 h 91058"/>
                <a:gd name="connsiteX1" fmla="*/ 85915 w 85914"/>
                <a:gd name="connsiteY1" fmla="*/ 89916 h 91058"/>
                <a:gd name="connsiteX2" fmla="*/ 64770 w 85914"/>
                <a:gd name="connsiteY2" fmla="*/ 90678 h 91058"/>
                <a:gd name="connsiteX3" fmla="*/ 61912 w 85914"/>
                <a:gd name="connsiteY3" fmla="*/ 72771 h 91058"/>
                <a:gd name="connsiteX4" fmla="*/ 61531 w 85914"/>
                <a:gd name="connsiteY4" fmla="*/ 72771 h 91058"/>
                <a:gd name="connsiteX5" fmla="*/ 33718 w 85914"/>
                <a:gd name="connsiteY5" fmla="*/ 91059 h 91058"/>
                <a:gd name="connsiteX6" fmla="*/ 0 w 85914"/>
                <a:gd name="connsiteY6" fmla="*/ 55245 h 91058"/>
                <a:gd name="connsiteX7" fmla="*/ 0 w 85914"/>
                <a:gd name="connsiteY7" fmla="*/ 0 h 91058"/>
                <a:gd name="connsiteX8" fmla="*/ 26289 w 85914"/>
                <a:gd name="connsiteY8" fmla="*/ 0 h 91058"/>
                <a:gd name="connsiteX9" fmla="*/ 26289 w 85914"/>
                <a:gd name="connsiteY9" fmla="*/ 50673 h 91058"/>
                <a:gd name="connsiteX10" fmla="*/ 42101 w 85914"/>
                <a:gd name="connsiteY10" fmla="*/ 68580 h 91058"/>
                <a:gd name="connsiteX11" fmla="*/ 59817 w 85914"/>
                <a:gd name="connsiteY11" fmla="*/ 46482 h 91058"/>
                <a:gd name="connsiteX12" fmla="*/ 59817 w 85914"/>
                <a:gd name="connsiteY12" fmla="*/ 0 h 91058"/>
                <a:gd name="connsiteX13" fmla="*/ 85915 w 85914"/>
                <a:gd name="connsiteY13" fmla="*/ 0 h 9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914" h="91058">
                  <a:moveTo>
                    <a:pt x="85915" y="0"/>
                  </a:moveTo>
                  <a:lnTo>
                    <a:pt x="85915" y="89916"/>
                  </a:lnTo>
                  <a:lnTo>
                    <a:pt x="64770" y="90678"/>
                  </a:lnTo>
                  <a:cubicBezTo>
                    <a:pt x="63246" y="84773"/>
                    <a:pt x="61912" y="75629"/>
                    <a:pt x="61912" y="72771"/>
                  </a:cubicBezTo>
                  <a:lnTo>
                    <a:pt x="61531" y="72771"/>
                  </a:lnTo>
                  <a:cubicBezTo>
                    <a:pt x="57150" y="83249"/>
                    <a:pt x="48768" y="91059"/>
                    <a:pt x="33718" y="91059"/>
                  </a:cubicBezTo>
                  <a:cubicBezTo>
                    <a:pt x="11430" y="91059"/>
                    <a:pt x="0" y="75629"/>
                    <a:pt x="0" y="55245"/>
                  </a:cubicBezTo>
                  <a:lnTo>
                    <a:pt x="0" y="0"/>
                  </a:lnTo>
                  <a:lnTo>
                    <a:pt x="26289" y="0"/>
                  </a:lnTo>
                  <a:lnTo>
                    <a:pt x="26289" y="50673"/>
                  </a:lnTo>
                  <a:cubicBezTo>
                    <a:pt x="26289" y="61341"/>
                    <a:pt x="31623" y="68580"/>
                    <a:pt x="42101" y="68580"/>
                  </a:cubicBezTo>
                  <a:cubicBezTo>
                    <a:pt x="53911" y="68580"/>
                    <a:pt x="59817" y="56960"/>
                    <a:pt x="59817" y="46482"/>
                  </a:cubicBezTo>
                  <a:lnTo>
                    <a:pt x="59817" y="0"/>
                  </a:lnTo>
                  <a:lnTo>
                    <a:pt x="85915" y="0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5268590C-CC4C-F382-F50F-02B93588E6C2}"/>
                </a:ext>
              </a:extLst>
            </p:cNvPr>
            <p:cNvSpPr/>
            <p:nvPr/>
          </p:nvSpPr>
          <p:spPr>
            <a:xfrm>
              <a:off x="9396920" y="788479"/>
              <a:ext cx="33718" cy="134874"/>
            </a:xfrm>
            <a:custGeom>
              <a:avLst/>
              <a:gdLst>
                <a:gd name="connsiteX0" fmla="*/ 16764 w 33718"/>
                <a:gd name="connsiteY0" fmla="*/ 32385 h 134874"/>
                <a:gd name="connsiteX1" fmla="*/ 0 w 33718"/>
                <a:gd name="connsiteY1" fmla="*/ 16193 h 134874"/>
                <a:gd name="connsiteX2" fmla="*/ 16764 w 33718"/>
                <a:gd name="connsiteY2" fmla="*/ 0 h 134874"/>
                <a:gd name="connsiteX3" fmla="*/ 33719 w 33718"/>
                <a:gd name="connsiteY3" fmla="*/ 16193 h 134874"/>
                <a:gd name="connsiteX4" fmla="*/ 16764 w 33718"/>
                <a:gd name="connsiteY4" fmla="*/ 32385 h 134874"/>
                <a:gd name="connsiteX5" fmla="*/ 3620 w 33718"/>
                <a:gd name="connsiteY5" fmla="*/ 44958 h 134874"/>
                <a:gd name="connsiteX6" fmla="*/ 29718 w 33718"/>
                <a:gd name="connsiteY6" fmla="*/ 44196 h 134874"/>
                <a:gd name="connsiteX7" fmla="*/ 29718 w 33718"/>
                <a:gd name="connsiteY7" fmla="*/ 134874 h 134874"/>
                <a:gd name="connsiteX8" fmla="*/ 3620 w 33718"/>
                <a:gd name="connsiteY8" fmla="*/ 134874 h 134874"/>
                <a:gd name="connsiteX9" fmla="*/ 3620 w 33718"/>
                <a:gd name="connsiteY9" fmla="*/ 44958 h 13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18" h="134874">
                  <a:moveTo>
                    <a:pt x="16764" y="32385"/>
                  </a:moveTo>
                  <a:cubicBezTo>
                    <a:pt x="7430" y="32385"/>
                    <a:pt x="0" y="25718"/>
                    <a:pt x="0" y="16193"/>
                  </a:cubicBezTo>
                  <a:cubicBezTo>
                    <a:pt x="0" y="6668"/>
                    <a:pt x="7430" y="0"/>
                    <a:pt x="16764" y="0"/>
                  </a:cubicBezTo>
                  <a:cubicBezTo>
                    <a:pt x="26098" y="0"/>
                    <a:pt x="33719" y="6858"/>
                    <a:pt x="33719" y="16193"/>
                  </a:cubicBezTo>
                  <a:cubicBezTo>
                    <a:pt x="33719" y="25527"/>
                    <a:pt x="26098" y="32385"/>
                    <a:pt x="16764" y="32385"/>
                  </a:cubicBezTo>
                  <a:close/>
                  <a:moveTo>
                    <a:pt x="3620" y="44958"/>
                  </a:moveTo>
                  <a:lnTo>
                    <a:pt x="29718" y="44196"/>
                  </a:lnTo>
                  <a:lnTo>
                    <a:pt x="29718" y="134874"/>
                  </a:lnTo>
                  <a:lnTo>
                    <a:pt x="3620" y="134874"/>
                  </a:lnTo>
                  <a:lnTo>
                    <a:pt x="3620" y="44958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A86ABF8D-9579-13F2-636F-05B00CC35E82}"/>
                </a:ext>
              </a:extLst>
            </p:cNvPr>
            <p:cNvSpPr/>
            <p:nvPr/>
          </p:nvSpPr>
          <p:spPr>
            <a:xfrm>
              <a:off x="9448165" y="788860"/>
              <a:ext cx="26098" cy="134493"/>
            </a:xfrm>
            <a:custGeom>
              <a:avLst/>
              <a:gdLst>
                <a:gd name="connsiteX0" fmla="*/ 0 w 26098"/>
                <a:gd name="connsiteY0" fmla="*/ 0 h 134493"/>
                <a:gd name="connsiteX1" fmla="*/ 26098 w 26098"/>
                <a:gd name="connsiteY1" fmla="*/ 0 h 134493"/>
                <a:gd name="connsiteX2" fmla="*/ 26098 w 26098"/>
                <a:gd name="connsiteY2" fmla="*/ 134493 h 134493"/>
                <a:gd name="connsiteX3" fmla="*/ 0 w 26098"/>
                <a:gd name="connsiteY3" fmla="*/ 134493 h 134493"/>
                <a:gd name="connsiteX4" fmla="*/ 0 w 26098"/>
                <a:gd name="connsiteY4" fmla="*/ 0 h 13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8" h="134493">
                  <a:moveTo>
                    <a:pt x="0" y="0"/>
                  </a:moveTo>
                  <a:lnTo>
                    <a:pt x="26098" y="0"/>
                  </a:lnTo>
                  <a:lnTo>
                    <a:pt x="26098" y="134493"/>
                  </a:lnTo>
                  <a:lnTo>
                    <a:pt x="0" y="134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96862698-161F-0F32-9D85-4BAFB3531CB7}"/>
                </a:ext>
              </a:extLst>
            </p:cNvPr>
            <p:cNvSpPr/>
            <p:nvPr/>
          </p:nvSpPr>
          <p:spPr>
            <a:xfrm>
              <a:off x="9491218" y="788860"/>
              <a:ext cx="93915" cy="135635"/>
            </a:xfrm>
            <a:custGeom>
              <a:avLst/>
              <a:gdLst>
                <a:gd name="connsiteX0" fmla="*/ 93916 w 93915"/>
                <a:gd name="connsiteY0" fmla="*/ 0 h 135635"/>
                <a:gd name="connsiteX1" fmla="*/ 93916 w 93915"/>
                <a:gd name="connsiteY1" fmla="*/ 134493 h 135635"/>
                <a:gd name="connsiteX2" fmla="*/ 72771 w 93915"/>
                <a:gd name="connsiteY2" fmla="*/ 135255 h 135635"/>
                <a:gd name="connsiteX3" fmla="*/ 70294 w 93915"/>
                <a:gd name="connsiteY3" fmla="*/ 117539 h 135635"/>
                <a:gd name="connsiteX4" fmla="*/ 69723 w 93915"/>
                <a:gd name="connsiteY4" fmla="*/ 117539 h 135635"/>
                <a:gd name="connsiteX5" fmla="*/ 39814 w 93915"/>
                <a:gd name="connsiteY5" fmla="*/ 135636 h 135635"/>
                <a:gd name="connsiteX6" fmla="*/ 0 w 93915"/>
                <a:gd name="connsiteY6" fmla="*/ 89916 h 135635"/>
                <a:gd name="connsiteX7" fmla="*/ 41148 w 93915"/>
                <a:gd name="connsiteY7" fmla="*/ 43434 h 135635"/>
                <a:gd name="connsiteX8" fmla="*/ 67818 w 93915"/>
                <a:gd name="connsiteY8" fmla="*/ 55626 h 135635"/>
                <a:gd name="connsiteX9" fmla="*/ 67818 w 93915"/>
                <a:gd name="connsiteY9" fmla="*/ 0 h 135635"/>
                <a:gd name="connsiteX10" fmla="*/ 93916 w 93915"/>
                <a:gd name="connsiteY10" fmla="*/ 0 h 135635"/>
                <a:gd name="connsiteX11" fmla="*/ 67818 w 93915"/>
                <a:gd name="connsiteY11" fmla="*/ 92583 h 135635"/>
                <a:gd name="connsiteX12" fmla="*/ 67818 w 93915"/>
                <a:gd name="connsiteY12" fmla="*/ 86487 h 135635"/>
                <a:gd name="connsiteX13" fmla="*/ 46482 w 93915"/>
                <a:gd name="connsiteY13" fmla="*/ 65342 h 135635"/>
                <a:gd name="connsiteX14" fmla="*/ 26479 w 93915"/>
                <a:gd name="connsiteY14" fmla="*/ 89916 h 135635"/>
                <a:gd name="connsiteX15" fmla="*/ 47053 w 93915"/>
                <a:gd name="connsiteY15" fmla="*/ 113728 h 135635"/>
                <a:gd name="connsiteX16" fmla="*/ 67818 w 93915"/>
                <a:gd name="connsiteY16" fmla="*/ 92583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915" h="135635">
                  <a:moveTo>
                    <a:pt x="93916" y="0"/>
                  </a:moveTo>
                  <a:lnTo>
                    <a:pt x="93916" y="134493"/>
                  </a:lnTo>
                  <a:lnTo>
                    <a:pt x="72771" y="135255"/>
                  </a:lnTo>
                  <a:cubicBezTo>
                    <a:pt x="71437" y="129731"/>
                    <a:pt x="70103" y="120015"/>
                    <a:pt x="70294" y="117539"/>
                  </a:cubicBezTo>
                  <a:lnTo>
                    <a:pt x="69723" y="117539"/>
                  </a:lnTo>
                  <a:cubicBezTo>
                    <a:pt x="64770" y="128206"/>
                    <a:pt x="55245" y="135636"/>
                    <a:pt x="39814" y="135636"/>
                  </a:cubicBezTo>
                  <a:cubicBezTo>
                    <a:pt x="15430" y="135636"/>
                    <a:pt x="0" y="116395"/>
                    <a:pt x="0" y="89916"/>
                  </a:cubicBezTo>
                  <a:cubicBezTo>
                    <a:pt x="0" y="60198"/>
                    <a:pt x="18288" y="43434"/>
                    <a:pt x="41148" y="43434"/>
                  </a:cubicBezTo>
                  <a:cubicBezTo>
                    <a:pt x="54101" y="43434"/>
                    <a:pt x="62674" y="48387"/>
                    <a:pt x="67818" y="55626"/>
                  </a:cubicBezTo>
                  <a:lnTo>
                    <a:pt x="67818" y="0"/>
                  </a:lnTo>
                  <a:lnTo>
                    <a:pt x="93916" y="0"/>
                  </a:lnTo>
                  <a:close/>
                  <a:moveTo>
                    <a:pt x="67818" y="92583"/>
                  </a:moveTo>
                  <a:lnTo>
                    <a:pt x="67818" y="86487"/>
                  </a:lnTo>
                  <a:cubicBezTo>
                    <a:pt x="67818" y="76581"/>
                    <a:pt x="60388" y="65342"/>
                    <a:pt x="46482" y="65342"/>
                  </a:cubicBezTo>
                  <a:cubicBezTo>
                    <a:pt x="34289" y="65342"/>
                    <a:pt x="26479" y="74867"/>
                    <a:pt x="26479" y="89916"/>
                  </a:cubicBezTo>
                  <a:cubicBezTo>
                    <a:pt x="26479" y="104965"/>
                    <a:pt x="34480" y="113728"/>
                    <a:pt x="47053" y="113728"/>
                  </a:cubicBezTo>
                  <a:cubicBezTo>
                    <a:pt x="59626" y="113728"/>
                    <a:pt x="67818" y="103061"/>
                    <a:pt x="67818" y="92583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5D398459-368B-7244-928A-2D5A7DCB7CFE}"/>
                </a:ext>
              </a:extLst>
            </p:cNvPr>
            <p:cNvSpPr/>
            <p:nvPr/>
          </p:nvSpPr>
          <p:spPr>
            <a:xfrm>
              <a:off x="9602851" y="788479"/>
              <a:ext cx="33718" cy="134874"/>
            </a:xfrm>
            <a:custGeom>
              <a:avLst/>
              <a:gdLst>
                <a:gd name="connsiteX0" fmla="*/ 16764 w 33718"/>
                <a:gd name="connsiteY0" fmla="*/ 32385 h 134874"/>
                <a:gd name="connsiteX1" fmla="*/ 0 w 33718"/>
                <a:gd name="connsiteY1" fmla="*/ 16193 h 134874"/>
                <a:gd name="connsiteX2" fmla="*/ 16764 w 33718"/>
                <a:gd name="connsiteY2" fmla="*/ 0 h 134874"/>
                <a:gd name="connsiteX3" fmla="*/ 33718 w 33718"/>
                <a:gd name="connsiteY3" fmla="*/ 16193 h 134874"/>
                <a:gd name="connsiteX4" fmla="*/ 16764 w 33718"/>
                <a:gd name="connsiteY4" fmla="*/ 32385 h 134874"/>
                <a:gd name="connsiteX5" fmla="*/ 3619 w 33718"/>
                <a:gd name="connsiteY5" fmla="*/ 44958 h 134874"/>
                <a:gd name="connsiteX6" fmla="*/ 29718 w 33718"/>
                <a:gd name="connsiteY6" fmla="*/ 44196 h 134874"/>
                <a:gd name="connsiteX7" fmla="*/ 29718 w 33718"/>
                <a:gd name="connsiteY7" fmla="*/ 134874 h 134874"/>
                <a:gd name="connsiteX8" fmla="*/ 3619 w 33718"/>
                <a:gd name="connsiteY8" fmla="*/ 134874 h 134874"/>
                <a:gd name="connsiteX9" fmla="*/ 3619 w 33718"/>
                <a:gd name="connsiteY9" fmla="*/ 44958 h 13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18" h="134874">
                  <a:moveTo>
                    <a:pt x="16764" y="32385"/>
                  </a:moveTo>
                  <a:cubicBezTo>
                    <a:pt x="7430" y="32385"/>
                    <a:pt x="0" y="25718"/>
                    <a:pt x="0" y="16193"/>
                  </a:cubicBezTo>
                  <a:cubicBezTo>
                    <a:pt x="0" y="6668"/>
                    <a:pt x="7430" y="0"/>
                    <a:pt x="16764" y="0"/>
                  </a:cubicBezTo>
                  <a:cubicBezTo>
                    <a:pt x="26098" y="0"/>
                    <a:pt x="33718" y="6858"/>
                    <a:pt x="33718" y="16193"/>
                  </a:cubicBezTo>
                  <a:cubicBezTo>
                    <a:pt x="33718" y="25527"/>
                    <a:pt x="26098" y="32385"/>
                    <a:pt x="16764" y="32385"/>
                  </a:cubicBezTo>
                  <a:close/>
                  <a:moveTo>
                    <a:pt x="3619" y="44958"/>
                  </a:moveTo>
                  <a:lnTo>
                    <a:pt x="29718" y="44196"/>
                  </a:lnTo>
                  <a:lnTo>
                    <a:pt x="29718" y="134874"/>
                  </a:lnTo>
                  <a:lnTo>
                    <a:pt x="3619" y="134874"/>
                  </a:lnTo>
                  <a:lnTo>
                    <a:pt x="3619" y="44958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3ADBB364-8CD6-6761-80CA-24B6134C26CB}"/>
                </a:ext>
              </a:extLst>
            </p:cNvPr>
            <p:cNvSpPr/>
            <p:nvPr/>
          </p:nvSpPr>
          <p:spPr>
            <a:xfrm>
              <a:off x="9654095" y="832294"/>
              <a:ext cx="87059" cy="91058"/>
            </a:xfrm>
            <a:custGeom>
              <a:avLst/>
              <a:gdLst>
                <a:gd name="connsiteX0" fmla="*/ 87059 w 87059"/>
                <a:gd name="connsiteY0" fmla="*/ 35814 h 91058"/>
                <a:gd name="connsiteX1" fmla="*/ 87059 w 87059"/>
                <a:gd name="connsiteY1" fmla="*/ 91059 h 91058"/>
                <a:gd name="connsiteX2" fmla="*/ 60961 w 87059"/>
                <a:gd name="connsiteY2" fmla="*/ 91059 h 91058"/>
                <a:gd name="connsiteX3" fmla="*/ 60961 w 87059"/>
                <a:gd name="connsiteY3" fmla="*/ 40386 h 91058"/>
                <a:gd name="connsiteX4" fmla="*/ 45148 w 87059"/>
                <a:gd name="connsiteY4" fmla="*/ 22479 h 91058"/>
                <a:gd name="connsiteX5" fmla="*/ 26098 w 87059"/>
                <a:gd name="connsiteY5" fmla="*/ 44577 h 91058"/>
                <a:gd name="connsiteX6" fmla="*/ 26098 w 87059"/>
                <a:gd name="connsiteY6" fmla="*/ 91059 h 91058"/>
                <a:gd name="connsiteX7" fmla="*/ 0 w 87059"/>
                <a:gd name="connsiteY7" fmla="*/ 91059 h 91058"/>
                <a:gd name="connsiteX8" fmla="*/ 0 w 87059"/>
                <a:gd name="connsiteY8" fmla="*/ 1143 h 91058"/>
                <a:gd name="connsiteX9" fmla="*/ 20384 w 87059"/>
                <a:gd name="connsiteY9" fmla="*/ 381 h 91058"/>
                <a:gd name="connsiteX10" fmla="*/ 23623 w 87059"/>
                <a:gd name="connsiteY10" fmla="*/ 19240 h 91058"/>
                <a:gd name="connsiteX11" fmla="*/ 24385 w 87059"/>
                <a:gd name="connsiteY11" fmla="*/ 19240 h 91058"/>
                <a:gd name="connsiteX12" fmla="*/ 53531 w 87059"/>
                <a:gd name="connsiteY12" fmla="*/ 0 h 91058"/>
                <a:gd name="connsiteX13" fmla="*/ 87059 w 87059"/>
                <a:gd name="connsiteY13" fmla="*/ 35814 h 9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059" h="91058">
                  <a:moveTo>
                    <a:pt x="87059" y="35814"/>
                  </a:moveTo>
                  <a:lnTo>
                    <a:pt x="87059" y="91059"/>
                  </a:lnTo>
                  <a:lnTo>
                    <a:pt x="60961" y="91059"/>
                  </a:lnTo>
                  <a:lnTo>
                    <a:pt x="60961" y="40386"/>
                  </a:lnTo>
                  <a:cubicBezTo>
                    <a:pt x="60961" y="29718"/>
                    <a:pt x="55626" y="22479"/>
                    <a:pt x="45148" y="22479"/>
                  </a:cubicBezTo>
                  <a:cubicBezTo>
                    <a:pt x="31814" y="22479"/>
                    <a:pt x="26098" y="34099"/>
                    <a:pt x="26098" y="44577"/>
                  </a:cubicBezTo>
                  <a:lnTo>
                    <a:pt x="26098" y="91059"/>
                  </a:lnTo>
                  <a:lnTo>
                    <a:pt x="0" y="91059"/>
                  </a:lnTo>
                  <a:lnTo>
                    <a:pt x="0" y="1143"/>
                  </a:lnTo>
                  <a:lnTo>
                    <a:pt x="20384" y="381"/>
                  </a:lnTo>
                  <a:cubicBezTo>
                    <a:pt x="22289" y="6286"/>
                    <a:pt x="23623" y="15430"/>
                    <a:pt x="23623" y="19240"/>
                  </a:cubicBezTo>
                  <a:lnTo>
                    <a:pt x="24385" y="19240"/>
                  </a:lnTo>
                  <a:cubicBezTo>
                    <a:pt x="28766" y="8572"/>
                    <a:pt x="37529" y="0"/>
                    <a:pt x="53531" y="0"/>
                  </a:cubicBezTo>
                  <a:cubicBezTo>
                    <a:pt x="75819" y="0"/>
                    <a:pt x="87059" y="15430"/>
                    <a:pt x="87059" y="35814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1BD8720D-46F5-18C2-E8DA-3EF8A0ED861F}"/>
                </a:ext>
              </a:extLst>
            </p:cNvPr>
            <p:cNvSpPr/>
            <p:nvPr/>
          </p:nvSpPr>
          <p:spPr>
            <a:xfrm>
              <a:off x="9753156" y="816102"/>
              <a:ext cx="99631" cy="147256"/>
            </a:xfrm>
            <a:custGeom>
              <a:avLst/>
              <a:gdLst>
                <a:gd name="connsiteX0" fmla="*/ 96964 w 99631"/>
                <a:gd name="connsiteY0" fmla="*/ 118110 h 147256"/>
                <a:gd name="connsiteX1" fmla="*/ 47815 w 99631"/>
                <a:gd name="connsiteY1" fmla="*/ 147257 h 147256"/>
                <a:gd name="connsiteX2" fmla="*/ 0 w 99631"/>
                <a:gd name="connsiteY2" fmla="*/ 123825 h 147256"/>
                <a:gd name="connsiteX3" fmla="*/ 15049 w 99631"/>
                <a:gd name="connsiteY3" fmla="*/ 105727 h 147256"/>
                <a:gd name="connsiteX4" fmla="*/ 4762 w 99631"/>
                <a:gd name="connsiteY4" fmla="*/ 88773 h 147256"/>
                <a:gd name="connsiteX5" fmla="*/ 17716 w 99631"/>
                <a:gd name="connsiteY5" fmla="*/ 72009 h 147256"/>
                <a:gd name="connsiteX6" fmla="*/ 8000 w 99631"/>
                <a:gd name="connsiteY6" fmla="*/ 49339 h 147256"/>
                <a:gd name="connsiteX7" fmla="*/ 47815 w 99631"/>
                <a:gd name="connsiteY7" fmla="*/ 16193 h 147256"/>
                <a:gd name="connsiteX8" fmla="*/ 71437 w 99631"/>
                <a:gd name="connsiteY8" fmla="*/ 21526 h 147256"/>
                <a:gd name="connsiteX9" fmla="*/ 80010 w 99631"/>
                <a:gd name="connsiteY9" fmla="*/ 0 h 147256"/>
                <a:gd name="connsiteX10" fmla="*/ 99631 w 99631"/>
                <a:gd name="connsiteY10" fmla="*/ 5143 h 147256"/>
                <a:gd name="connsiteX11" fmla="*/ 80962 w 99631"/>
                <a:gd name="connsiteY11" fmla="*/ 29337 h 147256"/>
                <a:gd name="connsiteX12" fmla="*/ 88201 w 99631"/>
                <a:gd name="connsiteY12" fmla="*/ 49339 h 147256"/>
                <a:gd name="connsiteX13" fmla="*/ 48006 w 99631"/>
                <a:gd name="connsiteY13" fmla="*/ 82296 h 147256"/>
                <a:gd name="connsiteX14" fmla="*/ 31432 w 99631"/>
                <a:gd name="connsiteY14" fmla="*/ 79819 h 147256"/>
                <a:gd name="connsiteX15" fmla="*/ 25146 w 99631"/>
                <a:gd name="connsiteY15" fmla="*/ 85344 h 147256"/>
                <a:gd name="connsiteX16" fmla="*/ 39624 w 99631"/>
                <a:gd name="connsiteY16" fmla="*/ 91440 h 147256"/>
                <a:gd name="connsiteX17" fmla="*/ 59817 w 99631"/>
                <a:gd name="connsiteY17" fmla="*/ 91440 h 147256"/>
                <a:gd name="connsiteX18" fmla="*/ 96964 w 99631"/>
                <a:gd name="connsiteY18" fmla="*/ 118110 h 147256"/>
                <a:gd name="connsiteX19" fmla="*/ 72961 w 99631"/>
                <a:gd name="connsiteY19" fmla="*/ 119253 h 147256"/>
                <a:gd name="connsiteX20" fmla="*/ 57340 w 99631"/>
                <a:gd name="connsiteY20" fmla="*/ 111061 h 147256"/>
                <a:gd name="connsiteX21" fmla="*/ 40386 w 99631"/>
                <a:gd name="connsiteY21" fmla="*/ 111061 h 147256"/>
                <a:gd name="connsiteX22" fmla="*/ 23051 w 99631"/>
                <a:gd name="connsiteY22" fmla="*/ 119634 h 147256"/>
                <a:gd name="connsiteX23" fmla="*/ 47815 w 99631"/>
                <a:gd name="connsiteY23" fmla="*/ 129159 h 147256"/>
                <a:gd name="connsiteX24" fmla="*/ 72961 w 99631"/>
                <a:gd name="connsiteY24" fmla="*/ 119253 h 147256"/>
                <a:gd name="connsiteX25" fmla="*/ 47815 w 99631"/>
                <a:gd name="connsiteY25" fmla="*/ 63436 h 147256"/>
                <a:gd name="connsiteX26" fmla="*/ 64198 w 99631"/>
                <a:gd name="connsiteY26" fmla="*/ 49530 h 147256"/>
                <a:gd name="connsiteX27" fmla="*/ 48387 w 99631"/>
                <a:gd name="connsiteY27" fmla="*/ 35052 h 147256"/>
                <a:gd name="connsiteX28" fmla="*/ 32385 w 99631"/>
                <a:gd name="connsiteY28" fmla="*/ 48958 h 147256"/>
                <a:gd name="connsiteX29" fmla="*/ 47815 w 99631"/>
                <a:gd name="connsiteY29" fmla="*/ 63436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9631" h="147256">
                  <a:moveTo>
                    <a:pt x="96964" y="118110"/>
                  </a:moveTo>
                  <a:cubicBezTo>
                    <a:pt x="96964" y="132397"/>
                    <a:pt x="86487" y="147257"/>
                    <a:pt x="47815" y="147257"/>
                  </a:cubicBezTo>
                  <a:cubicBezTo>
                    <a:pt x="14859" y="147257"/>
                    <a:pt x="0" y="137732"/>
                    <a:pt x="0" y="123825"/>
                  </a:cubicBezTo>
                  <a:cubicBezTo>
                    <a:pt x="0" y="114871"/>
                    <a:pt x="5714" y="108775"/>
                    <a:pt x="15049" y="105727"/>
                  </a:cubicBezTo>
                  <a:cubicBezTo>
                    <a:pt x="8763" y="101918"/>
                    <a:pt x="4762" y="96202"/>
                    <a:pt x="4762" y="88773"/>
                  </a:cubicBezTo>
                  <a:cubicBezTo>
                    <a:pt x="4762" y="80010"/>
                    <a:pt x="10668" y="74485"/>
                    <a:pt x="17716" y="72009"/>
                  </a:cubicBezTo>
                  <a:cubicBezTo>
                    <a:pt x="11430" y="66294"/>
                    <a:pt x="8000" y="58483"/>
                    <a:pt x="8000" y="49339"/>
                  </a:cubicBezTo>
                  <a:cubicBezTo>
                    <a:pt x="8000" y="29718"/>
                    <a:pt x="23812" y="16193"/>
                    <a:pt x="47815" y="16193"/>
                  </a:cubicBezTo>
                  <a:cubicBezTo>
                    <a:pt x="56959" y="16193"/>
                    <a:pt x="64960" y="18097"/>
                    <a:pt x="71437" y="21526"/>
                  </a:cubicBezTo>
                  <a:cubicBezTo>
                    <a:pt x="77533" y="18097"/>
                    <a:pt x="80010" y="9525"/>
                    <a:pt x="80010" y="0"/>
                  </a:cubicBezTo>
                  <a:lnTo>
                    <a:pt x="99631" y="5143"/>
                  </a:lnTo>
                  <a:cubicBezTo>
                    <a:pt x="99631" y="19240"/>
                    <a:pt x="88963" y="27622"/>
                    <a:pt x="80962" y="29337"/>
                  </a:cubicBezTo>
                  <a:cubicBezTo>
                    <a:pt x="85725" y="34671"/>
                    <a:pt x="88201" y="41529"/>
                    <a:pt x="88201" y="49339"/>
                  </a:cubicBezTo>
                  <a:cubicBezTo>
                    <a:pt x="88201" y="68961"/>
                    <a:pt x="72199" y="82296"/>
                    <a:pt x="48006" y="82296"/>
                  </a:cubicBezTo>
                  <a:cubicBezTo>
                    <a:pt x="41910" y="82296"/>
                    <a:pt x="36385" y="81534"/>
                    <a:pt x="31432" y="79819"/>
                  </a:cubicBezTo>
                  <a:cubicBezTo>
                    <a:pt x="27241" y="80772"/>
                    <a:pt x="25146" y="82486"/>
                    <a:pt x="25146" y="85344"/>
                  </a:cubicBezTo>
                  <a:cubicBezTo>
                    <a:pt x="25146" y="89916"/>
                    <a:pt x="28956" y="91440"/>
                    <a:pt x="39624" y="91440"/>
                  </a:cubicBezTo>
                  <a:lnTo>
                    <a:pt x="59817" y="91440"/>
                  </a:lnTo>
                  <a:cubicBezTo>
                    <a:pt x="81724" y="91440"/>
                    <a:pt x="96964" y="99822"/>
                    <a:pt x="96964" y="118110"/>
                  </a:cubicBezTo>
                  <a:close/>
                  <a:moveTo>
                    <a:pt x="72961" y="119253"/>
                  </a:moveTo>
                  <a:cubicBezTo>
                    <a:pt x="72961" y="112966"/>
                    <a:pt x="68008" y="111061"/>
                    <a:pt x="57340" y="111061"/>
                  </a:cubicBezTo>
                  <a:lnTo>
                    <a:pt x="40386" y="111061"/>
                  </a:lnTo>
                  <a:cubicBezTo>
                    <a:pt x="27432" y="111061"/>
                    <a:pt x="23051" y="114490"/>
                    <a:pt x="23051" y="119634"/>
                  </a:cubicBezTo>
                  <a:cubicBezTo>
                    <a:pt x="23051" y="125921"/>
                    <a:pt x="29718" y="129159"/>
                    <a:pt x="47815" y="129159"/>
                  </a:cubicBezTo>
                  <a:cubicBezTo>
                    <a:pt x="65913" y="129159"/>
                    <a:pt x="72961" y="125921"/>
                    <a:pt x="72961" y="119253"/>
                  </a:cubicBezTo>
                  <a:close/>
                  <a:moveTo>
                    <a:pt x="47815" y="63436"/>
                  </a:moveTo>
                  <a:cubicBezTo>
                    <a:pt x="57721" y="63436"/>
                    <a:pt x="64008" y="57912"/>
                    <a:pt x="64198" y="49530"/>
                  </a:cubicBezTo>
                  <a:cubicBezTo>
                    <a:pt x="64388" y="41148"/>
                    <a:pt x="57912" y="35243"/>
                    <a:pt x="48387" y="35052"/>
                  </a:cubicBezTo>
                  <a:cubicBezTo>
                    <a:pt x="38862" y="35052"/>
                    <a:pt x="32385" y="40576"/>
                    <a:pt x="32385" y="48958"/>
                  </a:cubicBezTo>
                  <a:cubicBezTo>
                    <a:pt x="32194" y="57531"/>
                    <a:pt x="38290" y="63246"/>
                    <a:pt x="47815" y="63436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036201A1-3A9A-C0E3-5E4B-DE7414363903}"/>
                </a:ext>
              </a:extLst>
            </p:cNvPr>
            <p:cNvSpPr/>
            <p:nvPr/>
          </p:nvSpPr>
          <p:spPr>
            <a:xfrm>
              <a:off x="9894316" y="796290"/>
              <a:ext cx="98488" cy="128396"/>
            </a:xfrm>
            <a:custGeom>
              <a:avLst/>
              <a:gdLst>
                <a:gd name="connsiteX0" fmla="*/ 51626 w 98488"/>
                <a:gd name="connsiteY0" fmla="*/ 22289 h 128396"/>
                <a:gd name="connsiteX1" fmla="*/ 33147 w 98488"/>
                <a:gd name="connsiteY1" fmla="*/ 36195 h 128396"/>
                <a:gd name="connsiteX2" fmla="*/ 98489 w 98488"/>
                <a:gd name="connsiteY2" fmla="*/ 93345 h 128396"/>
                <a:gd name="connsiteX3" fmla="*/ 50673 w 98488"/>
                <a:gd name="connsiteY3" fmla="*/ 128397 h 128396"/>
                <a:gd name="connsiteX4" fmla="*/ 0 w 98488"/>
                <a:gd name="connsiteY4" fmla="*/ 110871 h 128396"/>
                <a:gd name="connsiteX5" fmla="*/ 15811 w 98488"/>
                <a:gd name="connsiteY5" fmla="*/ 91440 h 128396"/>
                <a:gd name="connsiteX6" fmla="*/ 51435 w 98488"/>
                <a:gd name="connsiteY6" fmla="*/ 106489 h 128396"/>
                <a:gd name="connsiteX7" fmla="*/ 71627 w 98488"/>
                <a:gd name="connsiteY7" fmla="*/ 93917 h 128396"/>
                <a:gd name="connsiteX8" fmla="*/ 6096 w 98488"/>
                <a:gd name="connsiteY8" fmla="*/ 37719 h 128396"/>
                <a:gd name="connsiteX9" fmla="*/ 51053 w 98488"/>
                <a:gd name="connsiteY9" fmla="*/ 0 h 128396"/>
                <a:gd name="connsiteX10" fmla="*/ 97727 w 98488"/>
                <a:gd name="connsiteY10" fmla="*/ 32956 h 128396"/>
                <a:gd name="connsiteX11" fmla="*/ 73533 w 98488"/>
                <a:gd name="connsiteY11" fmla="*/ 38862 h 128396"/>
                <a:gd name="connsiteX12" fmla="*/ 51626 w 98488"/>
                <a:gd name="connsiteY12" fmla="*/ 22289 h 12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488" h="128396">
                  <a:moveTo>
                    <a:pt x="51626" y="22289"/>
                  </a:moveTo>
                  <a:cubicBezTo>
                    <a:pt x="40195" y="22289"/>
                    <a:pt x="33147" y="27622"/>
                    <a:pt x="33147" y="36195"/>
                  </a:cubicBezTo>
                  <a:cubicBezTo>
                    <a:pt x="33147" y="59055"/>
                    <a:pt x="98489" y="46101"/>
                    <a:pt x="98489" y="93345"/>
                  </a:cubicBezTo>
                  <a:cubicBezTo>
                    <a:pt x="98489" y="112967"/>
                    <a:pt x="82677" y="128397"/>
                    <a:pt x="50673" y="128397"/>
                  </a:cubicBezTo>
                  <a:cubicBezTo>
                    <a:pt x="24574" y="128397"/>
                    <a:pt x="7048" y="116967"/>
                    <a:pt x="0" y="110871"/>
                  </a:cubicBezTo>
                  <a:lnTo>
                    <a:pt x="15811" y="91440"/>
                  </a:lnTo>
                  <a:cubicBezTo>
                    <a:pt x="21717" y="96774"/>
                    <a:pt x="35052" y="106489"/>
                    <a:pt x="51435" y="106489"/>
                  </a:cubicBezTo>
                  <a:cubicBezTo>
                    <a:pt x="64960" y="106489"/>
                    <a:pt x="71627" y="101727"/>
                    <a:pt x="71627" y="93917"/>
                  </a:cubicBezTo>
                  <a:cubicBezTo>
                    <a:pt x="71627" y="68770"/>
                    <a:pt x="6096" y="82106"/>
                    <a:pt x="6096" y="37719"/>
                  </a:cubicBezTo>
                  <a:cubicBezTo>
                    <a:pt x="6096" y="16573"/>
                    <a:pt x="24002" y="0"/>
                    <a:pt x="51053" y="0"/>
                  </a:cubicBezTo>
                  <a:cubicBezTo>
                    <a:pt x="84582" y="0"/>
                    <a:pt x="94869" y="19431"/>
                    <a:pt x="97727" y="32956"/>
                  </a:cubicBezTo>
                  <a:lnTo>
                    <a:pt x="73533" y="38862"/>
                  </a:lnTo>
                  <a:cubicBezTo>
                    <a:pt x="72961" y="32194"/>
                    <a:pt x="66294" y="22289"/>
                    <a:pt x="51626" y="22289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D7CC53F2-8B19-5EF8-FA99-042653EB73FF}"/>
                </a:ext>
              </a:extLst>
            </p:cNvPr>
            <p:cNvSpPr/>
            <p:nvPr/>
          </p:nvSpPr>
          <p:spPr>
            <a:xfrm>
              <a:off x="10005949" y="832294"/>
              <a:ext cx="87248" cy="92201"/>
            </a:xfrm>
            <a:custGeom>
              <a:avLst/>
              <a:gdLst>
                <a:gd name="connsiteX0" fmla="*/ 74676 w 87248"/>
                <a:gd name="connsiteY0" fmla="*/ 62103 h 92201"/>
                <a:gd name="connsiteX1" fmla="*/ 87058 w 87248"/>
                <a:gd name="connsiteY1" fmla="*/ 76390 h 92201"/>
                <a:gd name="connsiteX2" fmla="*/ 48387 w 87248"/>
                <a:gd name="connsiteY2" fmla="*/ 92202 h 92201"/>
                <a:gd name="connsiteX3" fmla="*/ 0 w 87248"/>
                <a:gd name="connsiteY3" fmla="*/ 46101 h 92201"/>
                <a:gd name="connsiteX4" fmla="*/ 45910 w 87248"/>
                <a:gd name="connsiteY4" fmla="*/ 0 h 92201"/>
                <a:gd name="connsiteX5" fmla="*/ 87249 w 87248"/>
                <a:gd name="connsiteY5" fmla="*/ 42481 h 92201"/>
                <a:gd name="connsiteX6" fmla="*/ 86487 w 87248"/>
                <a:gd name="connsiteY6" fmla="*/ 52006 h 92201"/>
                <a:gd name="connsiteX7" fmla="*/ 25908 w 87248"/>
                <a:gd name="connsiteY7" fmla="*/ 52006 h 92201"/>
                <a:gd name="connsiteX8" fmla="*/ 51435 w 87248"/>
                <a:gd name="connsiteY8" fmla="*/ 72390 h 92201"/>
                <a:gd name="connsiteX9" fmla="*/ 74676 w 87248"/>
                <a:gd name="connsiteY9" fmla="*/ 62103 h 92201"/>
                <a:gd name="connsiteX10" fmla="*/ 25908 w 87248"/>
                <a:gd name="connsiteY10" fmla="*/ 38481 h 92201"/>
                <a:gd name="connsiteX11" fmla="*/ 63436 w 87248"/>
                <a:gd name="connsiteY11" fmla="*/ 38481 h 92201"/>
                <a:gd name="connsiteX12" fmla="*/ 45910 w 87248"/>
                <a:gd name="connsiteY12" fmla="*/ 19812 h 92201"/>
                <a:gd name="connsiteX13" fmla="*/ 25908 w 87248"/>
                <a:gd name="connsiteY13" fmla="*/ 38481 h 9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48" h="92201">
                  <a:moveTo>
                    <a:pt x="74676" y="62103"/>
                  </a:moveTo>
                  <a:lnTo>
                    <a:pt x="87058" y="76390"/>
                  </a:lnTo>
                  <a:cubicBezTo>
                    <a:pt x="80962" y="84391"/>
                    <a:pt x="67818" y="92202"/>
                    <a:pt x="48387" y="92202"/>
                  </a:cubicBezTo>
                  <a:cubicBezTo>
                    <a:pt x="18097" y="92202"/>
                    <a:pt x="0" y="73152"/>
                    <a:pt x="0" y="46101"/>
                  </a:cubicBezTo>
                  <a:cubicBezTo>
                    <a:pt x="0" y="19050"/>
                    <a:pt x="18097" y="0"/>
                    <a:pt x="45910" y="0"/>
                  </a:cubicBezTo>
                  <a:cubicBezTo>
                    <a:pt x="72199" y="0"/>
                    <a:pt x="87249" y="17907"/>
                    <a:pt x="87249" y="42481"/>
                  </a:cubicBezTo>
                  <a:cubicBezTo>
                    <a:pt x="87249" y="48196"/>
                    <a:pt x="86487" y="52006"/>
                    <a:pt x="86487" y="52006"/>
                  </a:cubicBezTo>
                  <a:lnTo>
                    <a:pt x="25908" y="52006"/>
                  </a:lnTo>
                  <a:cubicBezTo>
                    <a:pt x="28194" y="64008"/>
                    <a:pt x="36576" y="72390"/>
                    <a:pt x="51435" y="72390"/>
                  </a:cubicBezTo>
                  <a:cubicBezTo>
                    <a:pt x="64198" y="72390"/>
                    <a:pt x="70866" y="66294"/>
                    <a:pt x="74676" y="62103"/>
                  </a:cubicBezTo>
                  <a:close/>
                  <a:moveTo>
                    <a:pt x="25908" y="38481"/>
                  </a:moveTo>
                  <a:lnTo>
                    <a:pt x="63436" y="38481"/>
                  </a:lnTo>
                  <a:cubicBezTo>
                    <a:pt x="63246" y="27813"/>
                    <a:pt x="56769" y="19812"/>
                    <a:pt x="45910" y="19812"/>
                  </a:cubicBezTo>
                  <a:cubicBezTo>
                    <a:pt x="35623" y="19812"/>
                    <a:pt x="27813" y="26479"/>
                    <a:pt x="25908" y="3848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18A30B63-D5A1-B7CD-7A54-E9F6AD16C1D6}"/>
                </a:ext>
              </a:extLst>
            </p:cNvPr>
            <p:cNvSpPr/>
            <p:nvPr/>
          </p:nvSpPr>
          <p:spPr>
            <a:xfrm>
              <a:off x="10105581" y="832294"/>
              <a:ext cx="87058" cy="92201"/>
            </a:xfrm>
            <a:custGeom>
              <a:avLst/>
              <a:gdLst>
                <a:gd name="connsiteX0" fmla="*/ 84391 w 87058"/>
                <a:gd name="connsiteY0" fmla="*/ 31623 h 92201"/>
                <a:gd name="connsiteX1" fmla="*/ 83820 w 87058"/>
                <a:gd name="connsiteY1" fmla="*/ 38290 h 92201"/>
                <a:gd name="connsiteX2" fmla="*/ 60769 w 87058"/>
                <a:gd name="connsiteY2" fmla="*/ 39624 h 92201"/>
                <a:gd name="connsiteX3" fmla="*/ 61151 w 87058"/>
                <a:gd name="connsiteY3" fmla="*/ 35623 h 92201"/>
                <a:gd name="connsiteX4" fmla="*/ 46291 w 87058"/>
                <a:gd name="connsiteY4" fmla="*/ 21336 h 92201"/>
                <a:gd name="connsiteX5" fmla="*/ 26479 w 87058"/>
                <a:gd name="connsiteY5" fmla="*/ 45529 h 92201"/>
                <a:gd name="connsiteX6" fmla="*/ 49720 w 87058"/>
                <a:gd name="connsiteY6" fmla="*/ 70866 h 92201"/>
                <a:gd name="connsiteX7" fmla="*/ 74295 w 87058"/>
                <a:gd name="connsiteY7" fmla="*/ 60388 h 92201"/>
                <a:gd name="connsiteX8" fmla="*/ 87058 w 87058"/>
                <a:gd name="connsiteY8" fmla="*/ 76771 h 92201"/>
                <a:gd name="connsiteX9" fmla="*/ 48006 w 87058"/>
                <a:gd name="connsiteY9" fmla="*/ 92202 h 92201"/>
                <a:gd name="connsiteX10" fmla="*/ 0 w 87058"/>
                <a:gd name="connsiteY10" fmla="*/ 46482 h 92201"/>
                <a:gd name="connsiteX11" fmla="*/ 46672 w 87058"/>
                <a:gd name="connsiteY11" fmla="*/ 0 h 92201"/>
                <a:gd name="connsiteX12" fmla="*/ 84391 w 87058"/>
                <a:gd name="connsiteY12" fmla="*/ 31623 h 9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058" h="92201">
                  <a:moveTo>
                    <a:pt x="84391" y="31623"/>
                  </a:moveTo>
                  <a:cubicBezTo>
                    <a:pt x="84391" y="35623"/>
                    <a:pt x="83820" y="38290"/>
                    <a:pt x="83820" y="38290"/>
                  </a:cubicBezTo>
                  <a:lnTo>
                    <a:pt x="60769" y="39624"/>
                  </a:lnTo>
                  <a:cubicBezTo>
                    <a:pt x="60960" y="39243"/>
                    <a:pt x="61151" y="37528"/>
                    <a:pt x="61151" y="35623"/>
                  </a:cubicBezTo>
                  <a:cubicBezTo>
                    <a:pt x="61151" y="28003"/>
                    <a:pt x="56197" y="21336"/>
                    <a:pt x="46291" y="21336"/>
                  </a:cubicBezTo>
                  <a:cubicBezTo>
                    <a:pt x="34480" y="21336"/>
                    <a:pt x="26479" y="31051"/>
                    <a:pt x="26479" y="45529"/>
                  </a:cubicBezTo>
                  <a:cubicBezTo>
                    <a:pt x="26479" y="60769"/>
                    <a:pt x="34289" y="70866"/>
                    <a:pt x="49720" y="70866"/>
                  </a:cubicBezTo>
                  <a:cubicBezTo>
                    <a:pt x="63817" y="70866"/>
                    <a:pt x="71627" y="63627"/>
                    <a:pt x="74295" y="60388"/>
                  </a:cubicBezTo>
                  <a:lnTo>
                    <a:pt x="87058" y="76771"/>
                  </a:lnTo>
                  <a:cubicBezTo>
                    <a:pt x="81343" y="84010"/>
                    <a:pt x="68199" y="92202"/>
                    <a:pt x="48006" y="92202"/>
                  </a:cubicBezTo>
                  <a:cubicBezTo>
                    <a:pt x="17907" y="92202"/>
                    <a:pt x="0" y="73152"/>
                    <a:pt x="0" y="46482"/>
                  </a:cubicBezTo>
                  <a:cubicBezTo>
                    <a:pt x="0" y="19812"/>
                    <a:pt x="19050" y="0"/>
                    <a:pt x="46672" y="0"/>
                  </a:cubicBezTo>
                  <a:cubicBezTo>
                    <a:pt x="70485" y="0"/>
                    <a:pt x="84391" y="14097"/>
                    <a:pt x="84391" y="31623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8A253D93-88A4-6CF0-3D9D-3C35FE9D0F53}"/>
                </a:ext>
              </a:extLst>
            </p:cNvPr>
            <p:cNvSpPr/>
            <p:nvPr/>
          </p:nvSpPr>
          <p:spPr>
            <a:xfrm>
              <a:off x="10199306" y="807148"/>
              <a:ext cx="76581" cy="117347"/>
            </a:xfrm>
            <a:custGeom>
              <a:avLst/>
              <a:gdLst>
                <a:gd name="connsiteX0" fmla="*/ 76581 w 76581"/>
                <a:gd name="connsiteY0" fmla="*/ 110871 h 117347"/>
                <a:gd name="connsiteX1" fmla="*/ 49721 w 76581"/>
                <a:gd name="connsiteY1" fmla="*/ 117348 h 117347"/>
                <a:gd name="connsiteX2" fmla="*/ 13716 w 76581"/>
                <a:gd name="connsiteY2" fmla="*/ 79057 h 117347"/>
                <a:gd name="connsiteX3" fmla="*/ 13716 w 76581"/>
                <a:gd name="connsiteY3" fmla="*/ 46101 h 117347"/>
                <a:gd name="connsiteX4" fmla="*/ 0 w 76581"/>
                <a:gd name="connsiteY4" fmla="*/ 46101 h 117347"/>
                <a:gd name="connsiteX5" fmla="*/ 0 w 76581"/>
                <a:gd name="connsiteY5" fmla="*/ 26289 h 117347"/>
                <a:gd name="connsiteX6" fmla="*/ 14860 w 76581"/>
                <a:gd name="connsiteY6" fmla="*/ 26289 h 117347"/>
                <a:gd name="connsiteX7" fmla="*/ 14860 w 76581"/>
                <a:gd name="connsiteY7" fmla="*/ 953 h 117347"/>
                <a:gd name="connsiteX8" fmla="*/ 40005 w 76581"/>
                <a:gd name="connsiteY8" fmla="*/ 0 h 117347"/>
                <a:gd name="connsiteX9" fmla="*/ 40005 w 76581"/>
                <a:gd name="connsiteY9" fmla="*/ 26289 h 117347"/>
                <a:gd name="connsiteX10" fmla="*/ 71628 w 76581"/>
                <a:gd name="connsiteY10" fmla="*/ 26289 h 117347"/>
                <a:gd name="connsiteX11" fmla="*/ 71628 w 76581"/>
                <a:gd name="connsiteY11" fmla="*/ 46101 h 117347"/>
                <a:gd name="connsiteX12" fmla="*/ 40005 w 76581"/>
                <a:gd name="connsiteY12" fmla="*/ 46101 h 117347"/>
                <a:gd name="connsiteX13" fmla="*/ 40005 w 76581"/>
                <a:gd name="connsiteY13" fmla="*/ 77915 h 117347"/>
                <a:gd name="connsiteX14" fmla="*/ 54674 w 76581"/>
                <a:gd name="connsiteY14" fmla="*/ 95250 h 117347"/>
                <a:gd name="connsiteX15" fmla="*/ 69152 w 76581"/>
                <a:gd name="connsiteY15" fmla="*/ 90488 h 117347"/>
                <a:gd name="connsiteX16" fmla="*/ 76581 w 76581"/>
                <a:gd name="connsiteY16" fmla="*/ 110871 h 11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581" h="117347">
                  <a:moveTo>
                    <a:pt x="76581" y="110871"/>
                  </a:moveTo>
                  <a:cubicBezTo>
                    <a:pt x="76581" y="110871"/>
                    <a:pt x="67056" y="117348"/>
                    <a:pt x="49721" y="117348"/>
                  </a:cubicBezTo>
                  <a:cubicBezTo>
                    <a:pt x="26099" y="117348"/>
                    <a:pt x="13716" y="104585"/>
                    <a:pt x="13716" y="79057"/>
                  </a:cubicBezTo>
                  <a:lnTo>
                    <a:pt x="13716" y="46101"/>
                  </a:lnTo>
                  <a:lnTo>
                    <a:pt x="0" y="46101"/>
                  </a:lnTo>
                  <a:lnTo>
                    <a:pt x="0" y="26289"/>
                  </a:lnTo>
                  <a:lnTo>
                    <a:pt x="14860" y="26289"/>
                  </a:lnTo>
                  <a:lnTo>
                    <a:pt x="14860" y="953"/>
                  </a:lnTo>
                  <a:lnTo>
                    <a:pt x="40005" y="0"/>
                  </a:lnTo>
                  <a:lnTo>
                    <a:pt x="40005" y="26289"/>
                  </a:lnTo>
                  <a:lnTo>
                    <a:pt x="71628" y="26289"/>
                  </a:lnTo>
                  <a:lnTo>
                    <a:pt x="71628" y="46101"/>
                  </a:lnTo>
                  <a:lnTo>
                    <a:pt x="40005" y="46101"/>
                  </a:lnTo>
                  <a:lnTo>
                    <a:pt x="40005" y="77915"/>
                  </a:lnTo>
                  <a:cubicBezTo>
                    <a:pt x="40005" y="89916"/>
                    <a:pt x="44577" y="95250"/>
                    <a:pt x="54674" y="95250"/>
                  </a:cubicBezTo>
                  <a:cubicBezTo>
                    <a:pt x="63818" y="95250"/>
                    <a:pt x="69152" y="90488"/>
                    <a:pt x="69152" y="90488"/>
                  </a:cubicBezTo>
                  <a:lnTo>
                    <a:pt x="76581" y="110871"/>
                  </a:ln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1" name="Freeform 380">
              <a:extLst>
                <a:ext uri="{FF2B5EF4-FFF2-40B4-BE49-F238E27FC236}">
                  <a16:creationId xmlns:a16="http://schemas.microsoft.com/office/drawing/2014/main" id="{A84876B8-6E17-6961-B0EE-2D6F7F836CE1}"/>
                </a:ext>
              </a:extLst>
            </p:cNvPr>
            <p:cNvSpPr/>
            <p:nvPr/>
          </p:nvSpPr>
          <p:spPr>
            <a:xfrm>
              <a:off x="10281412" y="832294"/>
              <a:ext cx="94678" cy="92201"/>
            </a:xfrm>
            <a:custGeom>
              <a:avLst/>
              <a:gdLst>
                <a:gd name="connsiteX0" fmla="*/ 94679 w 94678"/>
                <a:gd name="connsiteY0" fmla="*/ 46101 h 92201"/>
                <a:gd name="connsiteX1" fmla="*/ 47434 w 94678"/>
                <a:gd name="connsiteY1" fmla="*/ 92202 h 92201"/>
                <a:gd name="connsiteX2" fmla="*/ 0 w 94678"/>
                <a:gd name="connsiteY2" fmla="*/ 46101 h 92201"/>
                <a:gd name="connsiteX3" fmla="*/ 47434 w 94678"/>
                <a:gd name="connsiteY3" fmla="*/ 0 h 92201"/>
                <a:gd name="connsiteX4" fmla="*/ 94679 w 94678"/>
                <a:gd name="connsiteY4" fmla="*/ 46101 h 92201"/>
                <a:gd name="connsiteX5" fmla="*/ 68199 w 94678"/>
                <a:gd name="connsiteY5" fmla="*/ 46101 h 92201"/>
                <a:gd name="connsiteX6" fmla="*/ 47434 w 94678"/>
                <a:gd name="connsiteY6" fmla="*/ 21336 h 92201"/>
                <a:gd name="connsiteX7" fmla="*/ 26480 w 94678"/>
                <a:gd name="connsiteY7" fmla="*/ 46101 h 92201"/>
                <a:gd name="connsiteX8" fmla="*/ 47434 w 94678"/>
                <a:gd name="connsiteY8" fmla="*/ 70866 h 92201"/>
                <a:gd name="connsiteX9" fmla="*/ 68199 w 94678"/>
                <a:gd name="connsiteY9" fmla="*/ 46101 h 9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78" h="92201">
                  <a:moveTo>
                    <a:pt x="94679" y="46101"/>
                  </a:moveTo>
                  <a:cubicBezTo>
                    <a:pt x="94679" y="73152"/>
                    <a:pt x="75819" y="92202"/>
                    <a:pt x="47434" y="92202"/>
                  </a:cubicBezTo>
                  <a:cubicBezTo>
                    <a:pt x="19050" y="92202"/>
                    <a:pt x="0" y="73152"/>
                    <a:pt x="0" y="46101"/>
                  </a:cubicBezTo>
                  <a:cubicBezTo>
                    <a:pt x="0" y="19050"/>
                    <a:pt x="18859" y="0"/>
                    <a:pt x="47434" y="0"/>
                  </a:cubicBezTo>
                  <a:cubicBezTo>
                    <a:pt x="76009" y="0"/>
                    <a:pt x="94679" y="19050"/>
                    <a:pt x="94679" y="46101"/>
                  </a:cubicBezTo>
                  <a:close/>
                  <a:moveTo>
                    <a:pt x="68199" y="46101"/>
                  </a:moveTo>
                  <a:cubicBezTo>
                    <a:pt x="68199" y="31623"/>
                    <a:pt x="60198" y="21336"/>
                    <a:pt x="47434" y="21336"/>
                  </a:cubicBezTo>
                  <a:cubicBezTo>
                    <a:pt x="34671" y="21336"/>
                    <a:pt x="26480" y="31623"/>
                    <a:pt x="26480" y="46101"/>
                  </a:cubicBezTo>
                  <a:cubicBezTo>
                    <a:pt x="26480" y="60579"/>
                    <a:pt x="34481" y="70866"/>
                    <a:pt x="47434" y="70866"/>
                  </a:cubicBezTo>
                  <a:cubicBezTo>
                    <a:pt x="60389" y="70866"/>
                    <a:pt x="68199" y="60769"/>
                    <a:pt x="68199" y="46101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E5969C0D-F832-6340-9739-D59AA6F5B647}"/>
                </a:ext>
              </a:extLst>
            </p:cNvPr>
            <p:cNvSpPr/>
            <p:nvPr/>
          </p:nvSpPr>
          <p:spPr>
            <a:xfrm>
              <a:off x="10392854" y="832294"/>
              <a:ext cx="61721" cy="91058"/>
            </a:xfrm>
            <a:custGeom>
              <a:avLst/>
              <a:gdLst>
                <a:gd name="connsiteX0" fmla="*/ 61722 w 61721"/>
                <a:gd name="connsiteY0" fmla="*/ 2667 h 91058"/>
                <a:gd name="connsiteX1" fmla="*/ 54864 w 61721"/>
                <a:gd name="connsiteY1" fmla="*/ 27813 h 91058"/>
                <a:gd name="connsiteX2" fmla="*/ 44576 w 61721"/>
                <a:gd name="connsiteY2" fmla="*/ 24574 h 91058"/>
                <a:gd name="connsiteX3" fmla="*/ 26098 w 61721"/>
                <a:gd name="connsiteY3" fmla="*/ 47625 h 91058"/>
                <a:gd name="connsiteX4" fmla="*/ 26098 w 61721"/>
                <a:gd name="connsiteY4" fmla="*/ 91059 h 91058"/>
                <a:gd name="connsiteX5" fmla="*/ 0 w 61721"/>
                <a:gd name="connsiteY5" fmla="*/ 91059 h 91058"/>
                <a:gd name="connsiteX6" fmla="*/ 0 w 61721"/>
                <a:gd name="connsiteY6" fmla="*/ 1143 h 91058"/>
                <a:gd name="connsiteX7" fmla="*/ 20383 w 61721"/>
                <a:gd name="connsiteY7" fmla="*/ 381 h 91058"/>
                <a:gd name="connsiteX8" fmla="*/ 23622 w 61721"/>
                <a:gd name="connsiteY8" fmla="*/ 20193 h 91058"/>
                <a:gd name="connsiteX9" fmla="*/ 24384 w 61721"/>
                <a:gd name="connsiteY9" fmla="*/ 20193 h 91058"/>
                <a:gd name="connsiteX10" fmla="*/ 48387 w 61721"/>
                <a:gd name="connsiteY10" fmla="*/ 0 h 91058"/>
                <a:gd name="connsiteX11" fmla="*/ 61722 w 61721"/>
                <a:gd name="connsiteY11" fmla="*/ 2667 h 9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721" h="91058">
                  <a:moveTo>
                    <a:pt x="61722" y="2667"/>
                  </a:moveTo>
                  <a:lnTo>
                    <a:pt x="54864" y="27813"/>
                  </a:lnTo>
                  <a:cubicBezTo>
                    <a:pt x="51815" y="25717"/>
                    <a:pt x="48577" y="24574"/>
                    <a:pt x="44576" y="24574"/>
                  </a:cubicBezTo>
                  <a:cubicBezTo>
                    <a:pt x="34671" y="24574"/>
                    <a:pt x="26098" y="32575"/>
                    <a:pt x="26098" y="47625"/>
                  </a:cubicBezTo>
                  <a:lnTo>
                    <a:pt x="26098" y="91059"/>
                  </a:lnTo>
                  <a:lnTo>
                    <a:pt x="0" y="91059"/>
                  </a:lnTo>
                  <a:lnTo>
                    <a:pt x="0" y="1143"/>
                  </a:lnTo>
                  <a:lnTo>
                    <a:pt x="20383" y="381"/>
                  </a:lnTo>
                  <a:cubicBezTo>
                    <a:pt x="22289" y="6286"/>
                    <a:pt x="23622" y="16383"/>
                    <a:pt x="23622" y="20193"/>
                  </a:cubicBezTo>
                  <a:lnTo>
                    <a:pt x="24384" y="20193"/>
                  </a:lnTo>
                  <a:cubicBezTo>
                    <a:pt x="27813" y="8763"/>
                    <a:pt x="34861" y="0"/>
                    <a:pt x="48387" y="0"/>
                  </a:cubicBezTo>
                  <a:cubicBezTo>
                    <a:pt x="53530" y="0"/>
                    <a:pt x="57721" y="952"/>
                    <a:pt x="61722" y="2667"/>
                  </a:cubicBezTo>
                  <a:close/>
                </a:path>
              </a:pathLst>
            </a:custGeom>
            <a:solidFill>
              <a:srgbClr val="66666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83" name="Freeform 382">
            <a:extLst>
              <a:ext uri="{FF2B5EF4-FFF2-40B4-BE49-F238E27FC236}">
                <a16:creationId xmlns:a16="http://schemas.microsoft.com/office/drawing/2014/main" id="{8EB1BC02-D332-6A73-60FC-BD27589BF9E8}"/>
              </a:ext>
            </a:extLst>
          </p:cNvPr>
          <p:cNvSpPr/>
          <p:nvPr/>
        </p:nvSpPr>
        <p:spPr>
          <a:xfrm>
            <a:off x="5276723" y="5881179"/>
            <a:ext cx="94107" cy="127063"/>
          </a:xfrm>
          <a:custGeom>
            <a:avLst/>
            <a:gdLst>
              <a:gd name="connsiteX0" fmla="*/ 51626 w 94107"/>
              <a:gd name="connsiteY0" fmla="*/ 105347 h 127063"/>
              <a:gd name="connsiteX1" fmla="*/ 94107 w 94107"/>
              <a:gd name="connsiteY1" fmla="*/ 105347 h 127063"/>
              <a:gd name="connsiteX2" fmla="*/ 94107 w 94107"/>
              <a:gd name="connsiteY2" fmla="*/ 127064 h 127063"/>
              <a:gd name="connsiteX3" fmla="*/ 953 w 94107"/>
              <a:gd name="connsiteY3" fmla="*/ 127064 h 127063"/>
              <a:gd name="connsiteX4" fmla="*/ 953 w 94107"/>
              <a:gd name="connsiteY4" fmla="*/ 108966 h 127063"/>
              <a:gd name="connsiteX5" fmla="*/ 64199 w 94107"/>
              <a:gd name="connsiteY5" fmla="*/ 42863 h 127063"/>
              <a:gd name="connsiteX6" fmla="*/ 44958 w 94107"/>
              <a:gd name="connsiteY6" fmla="*/ 23432 h 127063"/>
              <a:gd name="connsiteX7" fmla="*/ 26861 w 94107"/>
              <a:gd name="connsiteY7" fmla="*/ 38862 h 127063"/>
              <a:gd name="connsiteX8" fmla="*/ 27432 w 94107"/>
              <a:gd name="connsiteY8" fmla="*/ 43243 h 127063"/>
              <a:gd name="connsiteX9" fmla="*/ 1524 w 94107"/>
              <a:gd name="connsiteY9" fmla="*/ 48006 h 127063"/>
              <a:gd name="connsiteX10" fmla="*/ 0 w 94107"/>
              <a:gd name="connsiteY10" fmla="*/ 37719 h 127063"/>
              <a:gd name="connsiteX11" fmla="*/ 45720 w 94107"/>
              <a:gd name="connsiteY11" fmla="*/ 0 h 127063"/>
              <a:gd name="connsiteX12" fmla="*/ 91630 w 94107"/>
              <a:gd name="connsiteY12" fmla="*/ 42101 h 127063"/>
              <a:gd name="connsiteX13" fmla="*/ 50292 w 94107"/>
              <a:gd name="connsiteY13" fmla="*/ 99822 h 127063"/>
              <a:gd name="connsiteX14" fmla="*/ 41529 w 94107"/>
              <a:gd name="connsiteY14" fmla="*/ 104966 h 127063"/>
              <a:gd name="connsiteX15" fmla="*/ 41910 w 94107"/>
              <a:gd name="connsiteY15" fmla="*/ 105728 h 127063"/>
              <a:gd name="connsiteX16" fmla="*/ 51626 w 94107"/>
              <a:gd name="connsiteY16" fmla="*/ 105347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107" h="127063">
                <a:moveTo>
                  <a:pt x="51626" y="105347"/>
                </a:moveTo>
                <a:lnTo>
                  <a:pt x="94107" y="105347"/>
                </a:lnTo>
                <a:lnTo>
                  <a:pt x="94107" y="127064"/>
                </a:lnTo>
                <a:lnTo>
                  <a:pt x="953" y="127064"/>
                </a:lnTo>
                <a:lnTo>
                  <a:pt x="953" y="108966"/>
                </a:lnTo>
                <a:cubicBezTo>
                  <a:pt x="30671" y="86487"/>
                  <a:pt x="64199" y="68009"/>
                  <a:pt x="64199" y="42863"/>
                </a:cubicBezTo>
                <a:cubicBezTo>
                  <a:pt x="64199" y="31242"/>
                  <a:pt x="56960" y="23432"/>
                  <a:pt x="44958" y="23432"/>
                </a:cubicBezTo>
                <a:cubicBezTo>
                  <a:pt x="34099" y="23432"/>
                  <a:pt x="26861" y="29528"/>
                  <a:pt x="26861" y="38862"/>
                </a:cubicBezTo>
                <a:cubicBezTo>
                  <a:pt x="26861" y="40577"/>
                  <a:pt x="27051" y="42291"/>
                  <a:pt x="27432" y="43243"/>
                </a:cubicBezTo>
                <a:lnTo>
                  <a:pt x="1524" y="48006"/>
                </a:lnTo>
                <a:cubicBezTo>
                  <a:pt x="953" y="46482"/>
                  <a:pt x="0" y="43434"/>
                  <a:pt x="0" y="37719"/>
                </a:cubicBezTo>
                <a:cubicBezTo>
                  <a:pt x="0" y="15430"/>
                  <a:pt x="18098" y="0"/>
                  <a:pt x="45720" y="0"/>
                </a:cubicBezTo>
                <a:cubicBezTo>
                  <a:pt x="73343" y="0"/>
                  <a:pt x="91630" y="16955"/>
                  <a:pt x="91630" y="42101"/>
                </a:cubicBezTo>
                <a:cubicBezTo>
                  <a:pt x="91630" y="67247"/>
                  <a:pt x="70485" y="86106"/>
                  <a:pt x="50292" y="99822"/>
                </a:cubicBezTo>
                <a:cubicBezTo>
                  <a:pt x="47816" y="101727"/>
                  <a:pt x="42862" y="104394"/>
                  <a:pt x="41529" y="104966"/>
                </a:cubicBezTo>
                <a:lnTo>
                  <a:pt x="41910" y="105728"/>
                </a:lnTo>
                <a:cubicBezTo>
                  <a:pt x="43053" y="105537"/>
                  <a:pt x="46863" y="105347"/>
                  <a:pt x="51626" y="105347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4" name="Freeform 383">
            <a:extLst>
              <a:ext uri="{FF2B5EF4-FFF2-40B4-BE49-F238E27FC236}">
                <a16:creationId xmlns:a16="http://schemas.microsoft.com/office/drawing/2014/main" id="{540DB4D8-F6D1-1E93-9B93-77F9F9976E0F}"/>
              </a:ext>
            </a:extLst>
          </p:cNvPr>
          <p:cNvSpPr/>
          <p:nvPr/>
        </p:nvSpPr>
        <p:spPr>
          <a:xfrm>
            <a:off x="5386070" y="5881179"/>
            <a:ext cx="108013" cy="128397"/>
          </a:xfrm>
          <a:custGeom>
            <a:avLst/>
            <a:gdLst>
              <a:gd name="connsiteX0" fmla="*/ 0 w 108013"/>
              <a:gd name="connsiteY0" fmla="*/ 64961 h 128397"/>
              <a:gd name="connsiteX1" fmla="*/ 53721 w 108013"/>
              <a:gd name="connsiteY1" fmla="*/ 0 h 128397"/>
              <a:gd name="connsiteX2" fmla="*/ 108014 w 108013"/>
              <a:gd name="connsiteY2" fmla="*/ 64961 h 128397"/>
              <a:gd name="connsiteX3" fmla="*/ 53721 w 108013"/>
              <a:gd name="connsiteY3" fmla="*/ 128397 h 128397"/>
              <a:gd name="connsiteX4" fmla="*/ 0 w 108013"/>
              <a:gd name="connsiteY4" fmla="*/ 64961 h 128397"/>
              <a:gd name="connsiteX5" fmla="*/ 81153 w 108013"/>
              <a:gd name="connsiteY5" fmla="*/ 64961 h 128397"/>
              <a:gd name="connsiteX6" fmla="*/ 53721 w 108013"/>
              <a:gd name="connsiteY6" fmla="*/ 23432 h 128397"/>
              <a:gd name="connsiteX7" fmla="*/ 26860 w 108013"/>
              <a:gd name="connsiteY7" fmla="*/ 64961 h 128397"/>
              <a:gd name="connsiteX8" fmla="*/ 53721 w 108013"/>
              <a:gd name="connsiteY8" fmla="*/ 104966 h 128397"/>
              <a:gd name="connsiteX9" fmla="*/ 81153 w 108013"/>
              <a:gd name="connsiteY9" fmla="*/ 64961 h 12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13" h="128397">
                <a:moveTo>
                  <a:pt x="0" y="64961"/>
                </a:moveTo>
                <a:cubicBezTo>
                  <a:pt x="0" y="24955"/>
                  <a:pt x="19050" y="0"/>
                  <a:pt x="53721" y="0"/>
                </a:cubicBezTo>
                <a:cubicBezTo>
                  <a:pt x="88392" y="0"/>
                  <a:pt x="108014" y="24955"/>
                  <a:pt x="108014" y="64961"/>
                </a:cubicBezTo>
                <a:cubicBezTo>
                  <a:pt x="108014" y="104966"/>
                  <a:pt x="88773" y="128397"/>
                  <a:pt x="53721" y="128397"/>
                </a:cubicBezTo>
                <a:cubicBezTo>
                  <a:pt x="18669" y="128397"/>
                  <a:pt x="0" y="104585"/>
                  <a:pt x="0" y="64961"/>
                </a:cubicBezTo>
                <a:close/>
                <a:moveTo>
                  <a:pt x="81153" y="64961"/>
                </a:moveTo>
                <a:cubicBezTo>
                  <a:pt x="81153" y="38291"/>
                  <a:pt x="70676" y="23432"/>
                  <a:pt x="53721" y="23432"/>
                </a:cubicBezTo>
                <a:cubicBezTo>
                  <a:pt x="36766" y="23432"/>
                  <a:pt x="26860" y="38291"/>
                  <a:pt x="26860" y="64961"/>
                </a:cubicBezTo>
                <a:cubicBezTo>
                  <a:pt x="26860" y="91630"/>
                  <a:pt x="36957" y="104966"/>
                  <a:pt x="53721" y="104966"/>
                </a:cubicBezTo>
                <a:cubicBezTo>
                  <a:pt x="70485" y="104966"/>
                  <a:pt x="81153" y="91249"/>
                  <a:pt x="81153" y="64961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5" name="Freeform 384">
            <a:extLst>
              <a:ext uri="{FF2B5EF4-FFF2-40B4-BE49-F238E27FC236}">
                <a16:creationId xmlns:a16="http://schemas.microsoft.com/office/drawing/2014/main" id="{F7B191B4-EB98-7D6D-CFDF-3096C8B04439}"/>
              </a:ext>
            </a:extLst>
          </p:cNvPr>
          <p:cNvSpPr/>
          <p:nvPr/>
        </p:nvSpPr>
        <p:spPr>
          <a:xfrm>
            <a:off x="5509133" y="5881179"/>
            <a:ext cx="94107" cy="127063"/>
          </a:xfrm>
          <a:custGeom>
            <a:avLst/>
            <a:gdLst>
              <a:gd name="connsiteX0" fmla="*/ 51626 w 94107"/>
              <a:gd name="connsiteY0" fmla="*/ 105347 h 127063"/>
              <a:gd name="connsiteX1" fmla="*/ 94107 w 94107"/>
              <a:gd name="connsiteY1" fmla="*/ 105347 h 127063"/>
              <a:gd name="connsiteX2" fmla="*/ 94107 w 94107"/>
              <a:gd name="connsiteY2" fmla="*/ 127064 h 127063"/>
              <a:gd name="connsiteX3" fmla="*/ 952 w 94107"/>
              <a:gd name="connsiteY3" fmla="*/ 127064 h 127063"/>
              <a:gd name="connsiteX4" fmla="*/ 952 w 94107"/>
              <a:gd name="connsiteY4" fmla="*/ 108966 h 127063"/>
              <a:gd name="connsiteX5" fmla="*/ 64198 w 94107"/>
              <a:gd name="connsiteY5" fmla="*/ 42863 h 127063"/>
              <a:gd name="connsiteX6" fmla="*/ 44958 w 94107"/>
              <a:gd name="connsiteY6" fmla="*/ 23432 h 127063"/>
              <a:gd name="connsiteX7" fmla="*/ 26860 w 94107"/>
              <a:gd name="connsiteY7" fmla="*/ 38862 h 127063"/>
              <a:gd name="connsiteX8" fmla="*/ 27432 w 94107"/>
              <a:gd name="connsiteY8" fmla="*/ 43243 h 127063"/>
              <a:gd name="connsiteX9" fmla="*/ 1524 w 94107"/>
              <a:gd name="connsiteY9" fmla="*/ 48006 h 127063"/>
              <a:gd name="connsiteX10" fmla="*/ 0 w 94107"/>
              <a:gd name="connsiteY10" fmla="*/ 37719 h 127063"/>
              <a:gd name="connsiteX11" fmla="*/ 45720 w 94107"/>
              <a:gd name="connsiteY11" fmla="*/ 0 h 127063"/>
              <a:gd name="connsiteX12" fmla="*/ 91630 w 94107"/>
              <a:gd name="connsiteY12" fmla="*/ 42101 h 127063"/>
              <a:gd name="connsiteX13" fmla="*/ 50292 w 94107"/>
              <a:gd name="connsiteY13" fmla="*/ 99822 h 127063"/>
              <a:gd name="connsiteX14" fmla="*/ 41529 w 94107"/>
              <a:gd name="connsiteY14" fmla="*/ 104966 h 127063"/>
              <a:gd name="connsiteX15" fmla="*/ 41910 w 94107"/>
              <a:gd name="connsiteY15" fmla="*/ 105728 h 127063"/>
              <a:gd name="connsiteX16" fmla="*/ 51626 w 94107"/>
              <a:gd name="connsiteY16" fmla="*/ 105347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107" h="127063">
                <a:moveTo>
                  <a:pt x="51626" y="105347"/>
                </a:moveTo>
                <a:lnTo>
                  <a:pt x="94107" y="105347"/>
                </a:lnTo>
                <a:lnTo>
                  <a:pt x="94107" y="127064"/>
                </a:lnTo>
                <a:lnTo>
                  <a:pt x="952" y="127064"/>
                </a:lnTo>
                <a:lnTo>
                  <a:pt x="952" y="108966"/>
                </a:lnTo>
                <a:cubicBezTo>
                  <a:pt x="30670" y="86487"/>
                  <a:pt x="64198" y="68009"/>
                  <a:pt x="64198" y="42863"/>
                </a:cubicBezTo>
                <a:cubicBezTo>
                  <a:pt x="64198" y="31242"/>
                  <a:pt x="56959" y="23432"/>
                  <a:pt x="44958" y="23432"/>
                </a:cubicBezTo>
                <a:cubicBezTo>
                  <a:pt x="34099" y="23432"/>
                  <a:pt x="26860" y="29528"/>
                  <a:pt x="26860" y="38862"/>
                </a:cubicBezTo>
                <a:cubicBezTo>
                  <a:pt x="26860" y="40577"/>
                  <a:pt x="27051" y="42291"/>
                  <a:pt x="27432" y="43243"/>
                </a:cubicBezTo>
                <a:lnTo>
                  <a:pt x="1524" y="48006"/>
                </a:lnTo>
                <a:cubicBezTo>
                  <a:pt x="952" y="46482"/>
                  <a:pt x="0" y="43434"/>
                  <a:pt x="0" y="37719"/>
                </a:cubicBezTo>
                <a:cubicBezTo>
                  <a:pt x="0" y="15430"/>
                  <a:pt x="18097" y="0"/>
                  <a:pt x="45720" y="0"/>
                </a:cubicBezTo>
                <a:cubicBezTo>
                  <a:pt x="73342" y="0"/>
                  <a:pt x="91630" y="16955"/>
                  <a:pt x="91630" y="42101"/>
                </a:cubicBezTo>
                <a:cubicBezTo>
                  <a:pt x="91630" y="67247"/>
                  <a:pt x="70485" y="86106"/>
                  <a:pt x="50292" y="99822"/>
                </a:cubicBezTo>
                <a:cubicBezTo>
                  <a:pt x="47815" y="101727"/>
                  <a:pt x="42862" y="104394"/>
                  <a:pt x="41529" y="104966"/>
                </a:cubicBezTo>
                <a:lnTo>
                  <a:pt x="41910" y="105728"/>
                </a:lnTo>
                <a:cubicBezTo>
                  <a:pt x="43053" y="105537"/>
                  <a:pt x="46863" y="105347"/>
                  <a:pt x="51626" y="105347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6" name="Freeform 385">
            <a:extLst>
              <a:ext uri="{FF2B5EF4-FFF2-40B4-BE49-F238E27FC236}">
                <a16:creationId xmlns:a16="http://schemas.microsoft.com/office/drawing/2014/main" id="{99304773-51F5-7AA5-1040-5C3C7B51B09D}"/>
              </a:ext>
            </a:extLst>
          </p:cNvPr>
          <p:cNvSpPr/>
          <p:nvPr/>
        </p:nvSpPr>
        <p:spPr>
          <a:xfrm>
            <a:off x="5618416" y="5881179"/>
            <a:ext cx="108013" cy="128397"/>
          </a:xfrm>
          <a:custGeom>
            <a:avLst/>
            <a:gdLst>
              <a:gd name="connsiteX0" fmla="*/ 0 w 108013"/>
              <a:gd name="connsiteY0" fmla="*/ 64961 h 128397"/>
              <a:gd name="connsiteX1" fmla="*/ 53721 w 108013"/>
              <a:gd name="connsiteY1" fmla="*/ 0 h 128397"/>
              <a:gd name="connsiteX2" fmla="*/ 108014 w 108013"/>
              <a:gd name="connsiteY2" fmla="*/ 64961 h 128397"/>
              <a:gd name="connsiteX3" fmla="*/ 53721 w 108013"/>
              <a:gd name="connsiteY3" fmla="*/ 128397 h 128397"/>
              <a:gd name="connsiteX4" fmla="*/ 0 w 108013"/>
              <a:gd name="connsiteY4" fmla="*/ 64961 h 128397"/>
              <a:gd name="connsiteX5" fmla="*/ 81153 w 108013"/>
              <a:gd name="connsiteY5" fmla="*/ 64961 h 128397"/>
              <a:gd name="connsiteX6" fmla="*/ 53721 w 108013"/>
              <a:gd name="connsiteY6" fmla="*/ 23432 h 128397"/>
              <a:gd name="connsiteX7" fmla="*/ 26861 w 108013"/>
              <a:gd name="connsiteY7" fmla="*/ 64961 h 128397"/>
              <a:gd name="connsiteX8" fmla="*/ 53721 w 108013"/>
              <a:gd name="connsiteY8" fmla="*/ 104966 h 128397"/>
              <a:gd name="connsiteX9" fmla="*/ 81153 w 108013"/>
              <a:gd name="connsiteY9" fmla="*/ 64961 h 12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13" h="128397">
                <a:moveTo>
                  <a:pt x="0" y="64961"/>
                </a:moveTo>
                <a:cubicBezTo>
                  <a:pt x="0" y="24955"/>
                  <a:pt x="19050" y="0"/>
                  <a:pt x="53721" y="0"/>
                </a:cubicBezTo>
                <a:cubicBezTo>
                  <a:pt x="88392" y="0"/>
                  <a:pt x="108014" y="24955"/>
                  <a:pt x="108014" y="64961"/>
                </a:cubicBezTo>
                <a:cubicBezTo>
                  <a:pt x="108014" y="104966"/>
                  <a:pt x="88773" y="128397"/>
                  <a:pt x="53721" y="128397"/>
                </a:cubicBezTo>
                <a:cubicBezTo>
                  <a:pt x="18669" y="128397"/>
                  <a:pt x="0" y="104585"/>
                  <a:pt x="0" y="64961"/>
                </a:cubicBezTo>
                <a:close/>
                <a:moveTo>
                  <a:pt x="81153" y="64961"/>
                </a:moveTo>
                <a:cubicBezTo>
                  <a:pt x="81153" y="38291"/>
                  <a:pt x="70676" y="23432"/>
                  <a:pt x="53721" y="23432"/>
                </a:cubicBezTo>
                <a:cubicBezTo>
                  <a:pt x="36767" y="23432"/>
                  <a:pt x="26861" y="38291"/>
                  <a:pt x="26861" y="64961"/>
                </a:cubicBezTo>
                <a:cubicBezTo>
                  <a:pt x="26861" y="91630"/>
                  <a:pt x="36957" y="104966"/>
                  <a:pt x="53721" y="104966"/>
                </a:cubicBezTo>
                <a:cubicBezTo>
                  <a:pt x="70485" y="104966"/>
                  <a:pt x="81153" y="91249"/>
                  <a:pt x="81153" y="64961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7" name="Freeform 386">
            <a:extLst>
              <a:ext uri="{FF2B5EF4-FFF2-40B4-BE49-F238E27FC236}">
                <a16:creationId xmlns:a16="http://schemas.microsoft.com/office/drawing/2014/main" id="{6A5AD929-9053-F914-2089-500684A917DE}"/>
              </a:ext>
            </a:extLst>
          </p:cNvPr>
          <p:cNvSpPr/>
          <p:nvPr/>
        </p:nvSpPr>
        <p:spPr>
          <a:xfrm>
            <a:off x="6840537" y="5881179"/>
            <a:ext cx="94106" cy="127063"/>
          </a:xfrm>
          <a:custGeom>
            <a:avLst/>
            <a:gdLst>
              <a:gd name="connsiteX0" fmla="*/ 51626 w 94106"/>
              <a:gd name="connsiteY0" fmla="*/ 105347 h 127063"/>
              <a:gd name="connsiteX1" fmla="*/ 94107 w 94106"/>
              <a:gd name="connsiteY1" fmla="*/ 105347 h 127063"/>
              <a:gd name="connsiteX2" fmla="*/ 94107 w 94106"/>
              <a:gd name="connsiteY2" fmla="*/ 127064 h 127063"/>
              <a:gd name="connsiteX3" fmla="*/ 953 w 94106"/>
              <a:gd name="connsiteY3" fmla="*/ 127064 h 127063"/>
              <a:gd name="connsiteX4" fmla="*/ 953 w 94106"/>
              <a:gd name="connsiteY4" fmla="*/ 108966 h 127063"/>
              <a:gd name="connsiteX5" fmla="*/ 64198 w 94106"/>
              <a:gd name="connsiteY5" fmla="*/ 42863 h 127063"/>
              <a:gd name="connsiteX6" fmla="*/ 44958 w 94106"/>
              <a:gd name="connsiteY6" fmla="*/ 23432 h 127063"/>
              <a:gd name="connsiteX7" fmla="*/ 26860 w 94106"/>
              <a:gd name="connsiteY7" fmla="*/ 38862 h 127063"/>
              <a:gd name="connsiteX8" fmla="*/ 27432 w 94106"/>
              <a:gd name="connsiteY8" fmla="*/ 43243 h 127063"/>
              <a:gd name="connsiteX9" fmla="*/ 1524 w 94106"/>
              <a:gd name="connsiteY9" fmla="*/ 48006 h 127063"/>
              <a:gd name="connsiteX10" fmla="*/ 0 w 94106"/>
              <a:gd name="connsiteY10" fmla="*/ 37719 h 127063"/>
              <a:gd name="connsiteX11" fmla="*/ 45720 w 94106"/>
              <a:gd name="connsiteY11" fmla="*/ 0 h 127063"/>
              <a:gd name="connsiteX12" fmla="*/ 91631 w 94106"/>
              <a:gd name="connsiteY12" fmla="*/ 42101 h 127063"/>
              <a:gd name="connsiteX13" fmla="*/ 50292 w 94106"/>
              <a:gd name="connsiteY13" fmla="*/ 99822 h 127063"/>
              <a:gd name="connsiteX14" fmla="*/ 41529 w 94106"/>
              <a:gd name="connsiteY14" fmla="*/ 104966 h 127063"/>
              <a:gd name="connsiteX15" fmla="*/ 41910 w 94106"/>
              <a:gd name="connsiteY15" fmla="*/ 105728 h 127063"/>
              <a:gd name="connsiteX16" fmla="*/ 51626 w 94106"/>
              <a:gd name="connsiteY16" fmla="*/ 105347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106" h="127063">
                <a:moveTo>
                  <a:pt x="51626" y="105347"/>
                </a:moveTo>
                <a:lnTo>
                  <a:pt x="94107" y="105347"/>
                </a:lnTo>
                <a:lnTo>
                  <a:pt x="94107" y="127064"/>
                </a:lnTo>
                <a:lnTo>
                  <a:pt x="953" y="127064"/>
                </a:lnTo>
                <a:lnTo>
                  <a:pt x="953" y="108966"/>
                </a:lnTo>
                <a:cubicBezTo>
                  <a:pt x="30670" y="86487"/>
                  <a:pt x="64198" y="68009"/>
                  <a:pt x="64198" y="42863"/>
                </a:cubicBezTo>
                <a:cubicBezTo>
                  <a:pt x="64198" y="31242"/>
                  <a:pt x="56959" y="23432"/>
                  <a:pt x="44958" y="23432"/>
                </a:cubicBezTo>
                <a:cubicBezTo>
                  <a:pt x="34099" y="23432"/>
                  <a:pt x="26860" y="29528"/>
                  <a:pt x="26860" y="38862"/>
                </a:cubicBezTo>
                <a:cubicBezTo>
                  <a:pt x="26860" y="40577"/>
                  <a:pt x="27051" y="42291"/>
                  <a:pt x="27432" y="43243"/>
                </a:cubicBezTo>
                <a:lnTo>
                  <a:pt x="1524" y="48006"/>
                </a:lnTo>
                <a:cubicBezTo>
                  <a:pt x="953" y="46482"/>
                  <a:pt x="0" y="43434"/>
                  <a:pt x="0" y="37719"/>
                </a:cubicBezTo>
                <a:cubicBezTo>
                  <a:pt x="0" y="15430"/>
                  <a:pt x="18097" y="0"/>
                  <a:pt x="45720" y="0"/>
                </a:cubicBezTo>
                <a:cubicBezTo>
                  <a:pt x="73343" y="0"/>
                  <a:pt x="91631" y="16955"/>
                  <a:pt x="91631" y="42101"/>
                </a:cubicBezTo>
                <a:cubicBezTo>
                  <a:pt x="91631" y="67247"/>
                  <a:pt x="70485" y="86106"/>
                  <a:pt x="50292" y="99822"/>
                </a:cubicBezTo>
                <a:cubicBezTo>
                  <a:pt x="47816" y="101727"/>
                  <a:pt x="42862" y="104394"/>
                  <a:pt x="41529" y="104966"/>
                </a:cubicBezTo>
                <a:lnTo>
                  <a:pt x="41910" y="105728"/>
                </a:lnTo>
                <a:cubicBezTo>
                  <a:pt x="43053" y="105537"/>
                  <a:pt x="46863" y="105347"/>
                  <a:pt x="51626" y="105347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8" name="Freeform 387">
            <a:extLst>
              <a:ext uri="{FF2B5EF4-FFF2-40B4-BE49-F238E27FC236}">
                <a16:creationId xmlns:a16="http://schemas.microsoft.com/office/drawing/2014/main" id="{B1B0F182-4729-8A8A-4497-9F5E87CFD6FB}"/>
              </a:ext>
            </a:extLst>
          </p:cNvPr>
          <p:cNvSpPr/>
          <p:nvPr/>
        </p:nvSpPr>
        <p:spPr>
          <a:xfrm>
            <a:off x="6949884" y="5881179"/>
            <a:ext cx="108013" cy="128397"/>
          </a:xfrm>
          <a:custGeom>
            <a:avLst/>
            <a:gdLst>
              <a:gd name="connsiteX0" fmla="*/ 0 w 108013"/>
              <a:gd name="connsiteY0" fmla="*/ 64961 h 128397"/>
              <a:gd name="connsiteX1" fmla="*/ 53722 w 108013"/>
              <a:gd name="connsiteY1" fmla="*/ 0 h 128397"/>
              <a:gd name="connsiteX2" fmla="*/ 108014 w 108013"/>
              <a:gd name="connsiteY2" fmla="*/ 64961 h 128397"/>
              <a:gd name="connsiteX3" fmla="*/ 53722 w 108013"/>
              <a:gd name="connsiteY3" fmla="*/ 128397 h 128397"/>
              <a:gd name="connsiteX4" fmla="*/ 0 w 108013"/>
              <a:gd name="connsiteY4" fmla="*/ 64961 h 128397"/>
              <a:gd name="connsiteX5" fmla="*/ 81153 w 108013"/>
              <a:gd name="connsiteY5" fmla="*/ 64961 h 128397"/>
              <a:gd name="connsiteX6" fmla="*/ 53722 w 108013"/>
              <a:gd name="connsiteY6" fmla="*/ 23432 h 128397"/>
              <a:gd name="connsiteX7" fmla="*/ 26860 w 108013"/>
              <a:gd name="connsiteY7" fmla="*/ 64961 h 128397"/>
              <a:gd name="connsiteX8" fmla="*/ 53722 w 108013"/>
              <a:gd name="connsiteY8" fmla="*/ 104966 h 128397"/>
              <a:gd name="connsiteX9" fmla="*/ 81153 w 108013"/>
              <a:gd name="connsiteY9" fmla="*/ 64961 h 12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13" h="128397">
                <a:moveTo>
                  <a:pt x="0" y="64961"/>
                </a:moveTo>
                <a:cubicBezTo>
                  <a:pt x="0" y="24955"/>
                  <a:pt x="19050" y="0"/>
                  <a:pt x="53722" y="0"/>
                </a:cubicBezTo>
                <a:cubicBezTo>
                  <a:pt x="88392" y="0"/>
                  <a:pt x="108014" y="24955"/>
                  <a:pt x="108014" y="64961"/>
                </a:cubicBezTo>
                <a:cubicBezTo>
                  <a:pt x="108014" y="104966"/>
                  <a:pt x="88773" y="128397"/>
                  <a:pt x="53722" y="128397"/>
                </a:cubicBezTo>
                <a:cubicBezTo>
                  <a:pt x="18669" y="128397"/>
                  <a:pt x="0" y="104585"/>
                  <a:pt x="0" y="64961"/>
                </a:cubicBezTo>
                <a:close/>
                <a:moveTo>
                  <a:pt x="81153" y="64961"/>
                </a:moveTo>
                <a:cubicBezTo>
                  <a:pt x="81153" y="38291"/>
                  <a:pt x="70676" y="23432"/>
                  <a:pt x="53722" y="23432"/>
                </a:cubicBezTo>
                <a:cubicBezTo>
                  <a:pt x="36767" y="23432"/>
                  <a:pt x="26860" y="38291"/>
                  <a:pt x="26860" y="64961"/>
                </a:cubicBezTo>
                <a:cubicBezTo>
                  <a:pt x="26860" y="91630"/>
                  <a:pt x="36957" y="104966"/>
                  <a:pt x="53722" y="104966"/>
                </a:cubicBezTo>
                <a:cubicBezTo>
                  <a:pt x="70485" y="104966"/>
                  <a:pt x="81153" y="91249"/>
                  <a:pt x="81153" y="64961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9" name="Freeform 388">
            <a:extLst>
              <a:ext uri="{FF2B5EF4-FFF2-40B4-BE49-F238E27FC236}">
                <a16:creationId xmlns:a16="http://schemas.microsoft.com/office/drawing/2014/main" id="{16D1B754-3295-5E57-B5E1-DD5651B6B9EC}"/>
              </a:ext>
            </a:extLst>
          </p:cNvPr>
          <p:cNvSpPr/>
          <p:nvPr/>
        </p:nvSpPr>
        <p:spPr>
          <a:xfrm>
            <a:off x="7072947" y="5881179"/>
            <a:ext cx="94107" cy="127063"/>
          </a:xfrm>
          <a:custGeom>
            <a:avLst/>
            <a:gdLst>
              <a:gd name="connsiteX0" fmla="*/ 51626 w 94107"/>
              <a:gd name="connsiteY0" fmla="*/ 105347 h 127063"/>
              <a:gd name="connsiteX1" fmla="*/ 94107 w 94107"/>
              <a:gd name="connsiteY1" fmla="*/ 105347 h 127063"/>
              <a:gd name="connsiteX2" fmla="*/ 94107 w 94107"/>
              <a:gd name="connsiteY2" fmla="*/ 127064 h 127063"/>
              <a:gd name="connsiteX3" fmla="*/ 953 w 94107"/>
              <a:gd name="connsiteY3" fmla="*/ 127064 h 127063"/>
              <a:gd name="connsiteX4" fmla="*/ 953 w 94107"/>
              <a:gd name="connsiteY4" fmla="*/ 108966 h 127063"/>
              <a:gd name="connsiteX5" fmla="*/ 64198 w 94107"/>
              <a:gd name="connsiteY5" fmla="*/ 42863 h 127063"/>
              <a:gd name="connsiteX6" fmla="*/ 44958 w 94107"/>
              <a:gd name="connsiteY6" fmla="*/ 23432 h 127063"/>
              <a:gd name="connsiteX7" fmla="*/ 26860 w 94107"/>
              <a:gd name="connsiteY7" fmla="*/ 38862 h 127063"/>
              <a:gd name="connsiteX8" fmla="*/ 27432 w 94107"/>
              <a:gd name="connsiteY8" fmla="*/ 43243 h 127063"/>
              <a:gd name="connsiteX9" fmla="*/ 1524 w 94107"/>
              <a:gd name="connsiteY9" fmla="*/ 48006 h 127063"/>
              <a:gd name="connsiteX10" fmla="*/ 0 w 94107"/>
              <a:gd name="connsiteY10" fmla="*/ 37719 h 127063"/>
              <a:gd name="connsiteX11" fmla="*/ 45720 w 94107"/>
              <a:gd name="connsiteY11" fmla="*/ 0 h 127063"/>
              <a:gd name="connsiteX12" fmla="*/ 91631 w 94107"/>
              <a:gd name="connsiteY12" fmla="*/ 42101 h 127063"/>
              <a:gd name="connsiteX13" fmla="*/ 50292 w 94107"/>
              <a:gd name="connsiteY13" fmla="*/ 99822 h 127063"/>
              <a:gd name="connsiteX14" fmla="*/ 41529 w 94107"/>
              <a:gd name="connsiteY14" fmla="*/ 104966 h 127063"/>
              <a:gd name="connsiteX15" fmla="*/ 41910 w 94107"/>
              <a:gd name="connsiteY15" fmla="*/ 105728 h 127063"/>
              <a:gd name="connsiteX16" fmla="*/ 51626 w 94107"/>
              <a:gd name="connsiteY16" fmla="*/ 105347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107" h="127063">
                <a:moveTo>
                  <a:pt x="51626" y="105347"/>
                </a:moveTo>
                <a:lnTo>
                  <a:pt x="94107" y="105347"/>
                </a:lnTo>
                <a:lnTo>
                  <a:pt x="94107" y="127064"/>
                </a:lnTo>
                <a:lnTo>
                  <a:pt x="953" y="127064"/>
                </a:lnTo>
                <a:lnTo>
                  <a:pt x="953" y="108966"/>
                </a:lnTo>
                <a:cubicBezTo>
                  <a:pt x="30671" y="86487"/>
                  <a:pt x="64198" y="68009"/>
                  <a:pt x="64198" y="42863"/>
                </a:cubicBezTo>
                <a:cubicBezTo>
                  <a:pt x="64198" y="31242"/>
                  <a:pt x="56959" y="23432"/>
                  <a:pt x="44958" y="23432"/>
                </a:cubicBezTo>
                <a:cubicBezTo>
                  <a:pt x="34099" y="23432"/>
                  <a:pt x="26860" y="29528"/>
                  <a:pt x="26860" y="38862"/>
                </a:cubicBezTo>
                <a:cubicBezTo>
                  <a:pt x="26860" y="40577"/>
                  <a:pt x="27051" y="42291"/>
                  <a:pt x="27432" y="43243"/>
                </a:cubicBezTo>
                <a:lnTo>
                  <a:pt x="1524" y="48006"/>
                </a:lnTo>
                <a:cubicBezTo>
                  <a:pt x="953" y="46482"/>
                  <a:pt x="0" y="43434"/>
                  <a:pt x="0" y="37719"/>
                </a:cubicBezTo>
                <a:cubicBezTo>
                  <a:pt x="0" y="15430"/>
                  <a:pt x="18097" y="0"/>
                  <a:pt x="45720" y="0"/>
                </a:cubicBezTo>
                <a:cubicBezTo>
                  <a:pt x="73343" y="0"/>
                  <a:pt x="91631" y="16955"/>
                  <a:pt x="91631" y="42101"/>
                </a:cubicBezTo>
                <a:cubicBezTo>
                  <a:pt x="91631" y="67247"/>
                  <a:pt x="70485" y="86106"/>
                  <a:pt x="50292" y="99822"/>
                </a:cubicBezTo>
                <a:cubicBezTo>
                  <a:pt x="47816" y="101727"/>
                  <a:pt x="42862" y="104394"/>
                  <a:pt x="41529" y="104966"/>
                </a:cubicBezTo>
                <a:lnTo>
                  <a:pt x="41910" y="105728"/>
                </a:lnTo>
                <a:cubicBezTo>
                  <a:pt x="43053" y="105537"/>
                  <a:pt x="46863" y="105347"/>
                  <a:pt x="51626" y="105347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0" name="Freeform 389">
            <a:extLst>
              <a:ext uri="{FF2B5EF4-FFF2-40B4-BE49-F238E27FC236}">
                <a16:creationId xmlns:a16="http://schemas.microsoft.com/office/drawing/2014/main" id="{652349A6-9C87-C675-53B2-9F13686D378F}"/>
              </a:ext>
            </a:extLst>
          </p:cNvPr>
          <p:cNvSpPr/>
          <p:nvPr/>
        </p:nvSpPr>
        <p:spPr>
          <a:xfrm>
            <a:off x="7178104" y="5882513"/>
            <a:ext cx="58292" cy="125729"/>
          </a:xfrm>
          <a:custGeom>
            <a:avLst/>
            <a:gdLst>
              <a:gd name="connsiteX0" fmla="*/ 32003 w 58292"/>
              <a:gd name="connsiteY0" fmla="*/ 27432 h 125729"/>
              <a:gd name="connsiteX1" fmla="*/ 0 w 58292"/>
              <a:gd name="connsiteY1" fmla="*/ 35814 h 125729"/>
              <a:gd name="connsiteX2" fmla="*/ 0 w 58292"/>
              <a:gd name="connsiteY2" fmla="*/ 11430 h 125729"/>
              <a:gd name="connsiteX3" fmla="*/ 54102 w 58292"/>
              <a:gd name="connsiteY3" fmla="*/ 0 h 125729"/>
              <a:gd name="connsiteX4" fmla="*/ 58293 w 58292"/>
              <a:gd name="connsiteY4" fmla="*/ 0 h 125729"/>
              <a:gd name="connsiteX5" fmla="*/ 58293 w 58292"/>
              <a:gd name="connsiteY5" fmla="*/ 125730 h 125729"/>
              <a:gd name="connsiteX6" fmla="*/ 32003 w 58292"/>
              <a:gd name="connsiteY6" fmla="*/ 125730 h 125729"/>
              <a:gd name="connsiteX7" fmla="*/ 32003 w 58292"/>
              <a:gd name="connsiteY7" fmla="*/ 27432 h 12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92" h="125729">
                <a:moveTo>
                  <a:pt x="32003" y="27432"/>
                </a:moveTo>
                <a:lnTo>
                  <a:pt x="0" y="35814"/>
                </a:lnTo>
                <a:lnTo>
                  <a:pt x="0" y="11430"/>
                </a:lnTo>
                <a:lnTo>
                  <a:pt x="54102" y="0"/>
                </a:lnTo>
                <a:lnTo>
                  <a:pt x="58293" y="0"/>
                </a:lnTo>
                <a:lnTo>
                  <a:pt x="58293" y="125730"/>
                </a:lnTo>
                <a:lnTo>
                  <a:pt x="32003" y="125730"/>
                </a:lnTo>
                <a:lnTo>
                  <a:pt x="32003" y="27432"/>
                </a:ln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1" name="Freeform 390">
            <a:extLst>
              <a:ext uri="{FF2B5EF4-FFF2-40B4-BE49-F238E27FC236}">
                <a16:creationId xmlns:a16="http://schemas.microsoft.com/office/drawing/2014/main" id="{4B27603A-8212-7BAB-214E-5DFADF7E6C89}"/>
              </a:ext>
            </a:extLst>
          </p:cNvPr>
          <p:cNvSpPr/>
          <p:nvPr/>
        </p:nvSpPr>
        <p:spPr>
          <a:xfrm>
            <a:off x="8363458" y="5881179"/>
            <a:ext cx="94107" cy="127063"/>
          </a:xfrm>
          <a:custGeom>
            <a:avLst/>
            <a:gdLst>
              <a:gd name="connsiteX0" fmla="*/ 51626 w 94107"/>
              <a:gd name="connsiteY0" fmla="*/ 105347 h 127063"/>
              <a:gd name="connsiteX1" fmla="*/ 94107 w 94107"/>
              <a:gd name="connsiteY1" fmla="*/ 105347 h 127063"/>
              <a:gd name="connsiteX2" fmla="*/ 94107 w 94107"/>
              <a:gd name="connsiteY2" fmla="*/ 127064 h 127063"/>
              <a:gd name="connsiteX3" fmla="*/ 953 w 94107"/>
              <a:gd name="connsiteY3" fmla="*/ 127064 h 127063"/>
              <a:gd name="connsiteX4" fmla="*/ 953 w 94107"/>
              <a:gd name="connsiteY4" fmla="*/ 108966 h 127063"/>
              <a:gd name="connsiteX5" fmla="*/ 64198 w 94107"/>
              <a:gd name="connsiteY5" fmla="*/ 42863 h 127063"/>
              <a:gd name="connsiteX6" fmla="*/ 44958 w 94107"/>
              <a:gd name="connsiteY6" fmla="*/ 23432 h 127063"/>
              <a:gd name="connsiteX7" fmla="*/ 26861 w 94107"/>
              <a:gd name="connsiteY7" fmla="*/ 38862 h 127063"/>
              <a:gd name="connsiteX8" fmla="*/ 27432 w 94107"/>
              <a:gd name="connsiteY8" fmla="*/ 43243 h 127063"/>
              <a:gd name="connsiteX9" fmla="*/ 1524 w 94107"/>
              <a:gd name="connsiteY9" fmla="*/ 48006 h 127063"/>
              <a:gd name="connsiteX10" fmla="*/ 0 w 94107"/>
              <a:gd name="connsiteY10" fmla="*/ 37719 h 127063"/>
              <a:gd name="connsiteX11" fmla="*/ 45720 w 94107"/>
              <a:gd name="connsiteY11" fmla="*/ 0 h 127063"/>
              <a:gd name="connsiteX12" fmla="*/ 91631 w 94107"/>
              <a:gd name="connsiteY12" fmla="*/ 42101 h 127063"/>
              <a:gd name="connsiteX13" fmla="*/ 50292 w 94107"/>
              <a:gd name="connsiteY13" fmla="*/ 99822 h 127063"/>
              <a:gd name="connsiteX14" fmla="*/ 41529 w 94107"/>
              <a:gd name="connsiteY14" fmla="*/ 104966 h 127063"/>
              <a:gd name="connsiteX15" fmla="*/ 41911 w 94107"/>
              <a:gd name="connsiteY15" fmla="*/ 105728 h 127063"/>
              <a:gd name="connsiteX16" fmla="*/ 51626 w 94107"/>
              <a:gd name="connsiteY16" fmla="*/ 105347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107" h="127063">
                <a:moveTo>
                  <a:pt x="51626" y="105347"/>
                </a:moveTo>
                <a:lnTo>
                  <a:pt x="94107" y="105347"/>
                </a:lnTo>
                <a:lnTo>
                  <a:pt x="94107" y="127064"/>
                </a:lnTo>
                <a:lnTo>
                  <a:pt x="953" y="127064"/>
                </a:lnTo>
                <a:lnTo>
                  <a:pt x="953" y="108966"/>
                </a:lnTo>
                <a:cubicBezTo>
                  <a:pt x="30671" y="86487"/>
                  <a:pt x="64198" y="68009"/>
                  <a:pt x="64198" y="42863"/>
                </a:cubicBezTo>
                <a:cubicBezTo>
                  <a:pt x="64198" y="31242"/>
                  <a:pt x="56960" y="23432"/>
                  <a:pt x="44958" y="23432"/>
                </a:cubicBezTo>
                <a:cubicBezTo>
                  <a:pt x="34099" y="23432"/>
                  <a:pt x="26861" y="29528"/>
                  <a:pt x="26861" y="38862"/>
                </a:cubicBezTo>
                <a:cubicBezTo>
                  <a:pt x="26861" y="40577"/>
                  <a:pt x="27051" y="42291"/>
                  <a:pt x="27432" y="43243"/>
                </a:cubicBezTo>
                <a:lnTo>
                  <a:pt x="1524" y="48006"/>
                </a:lnTo>
                <a:cubicBezTo>
                  <a:pt x="953" y="46482"/>
                  <a:pt x="0" y="43434"/>
                  <a:pt x="0" y="37719"/>
                </a:cubicBezTo>
                <a:cubicBezTo>
                  <a:pt x="0" y="15430"/>
                  <a:pt x="18098" y="0"/>
                  <a:pt x="45720" y="0"/>
                </a:cubicBezTo>
                <a:cubicBezTo>
                  <a:pt x="73343" y="0"/>
                  <a:pt x="91631" y="16955"/>
                  <a:pt x="91631" y="42101"/>
                </a:cubicBezTo>
                <a:cubicBezTo>
                  <a:pt x="91631" y="67247"/>
                  <a:pt x="70486" y="86106"/>
                  <a:pt x="50292" y="99822"/>
                </a:cubicBezTo>
                <a:cubicBezTo>
                  <a:pt x="47816" y="101727"/>
                  <a:pt x="42862" y="104394"/>
                  <a:pt x="41529" y="104966"/>
                </a:cubicBezTo>
                <a:lnTo>
                  <a:pt x="41911" y="105728"/>
                </a:lnTo>
                <a:cubicBezTo>
                  <a:pt x="43053" y="105537"/>
                  <a:pt x="46863" y="105347"/>
                  <a:pt x="51626" y="105347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2" name="Freeform 391">
            <a:extLst>
              <a:ext uri="{FF2B5EF4-FFF2-40B4-BE49-F238E27FC236}">
                <a16:creationId xmlns:a16="http://schemas.microsoft.com/office/drawing/2014/main" id="{63C0BF5B-C153-A177-6F9E-0BEA949574BA}"/>
              </a:ext>
            </a:extLst>
          </p:cNvPr>
          <p:cNvSpPr/>
          <p:nvPr/>
        </p:nvSpPr>
        <p:spPr>
          <a:xfrm>
            <a:off x="8472742" y="5881179"/>
            <a:ext cx="108013" cy="128397"/>
          </a:xfrm>
          <a:custGeom>
            <a:avLst/>
            <a:gdLst>
              <a:gd name="connsiteX0" fmla="*/ 0 w 108013"/>
              <a:gd name="connsiteY0" fmla="*/ 64961 h 128397"/>
              <a:gd name="connsiteX1" fmla="*/ 53721 w 108013"/>
              <a:gd name="connsiteY1" fmla="*/ 0 h 128397"/>
              <a:gd name="connsiteX2" fmla="*/ 108014 w 108013"/>
              <a:gd name="connsiteY2" fmla="*/ 64961 h 128397"/>
              <a:gd name="connsiteX3" fmla="*/ 53721 w 108013"/>
              <a:gd name="connsiteY3" fmla="*/ 128397 h 128397"/>
              <a:gd name="connsiteX4" fmla="*/ 0 w 108013"/>
              <a:gd name="connsiteY4" fmla="*/ 64961 h 128397"/>
              <a:gd name="connsiteX5" fmla="*/ 81152 w 108013"/>
              <a:gd name="connsiteY5" fmla="*/ 64961 h 128397"/>
              <a:gd name="connsiteX6" fmla="*/ 53721 w 108013"/>
              <a:gd name="connsiteY6" fmla="*/ 23432 h 128397"/>
              <a:gd name="connsiteX7" fmla="*/ 26860 w 108013"/>
              <a:gd name="connsiteY7" fmla="*/ 64961 h 128397"/>
              <a:gd name="connsiteX8" fmla="*/ 53721 w 108013"/>
              <a:gd name="connsiteY8" fmla="*/ 104966 h 128397"/>
              <a:gd name="connsiteX9" fmla="*/ 81152 w 108013"/>
              <a:gd name="connsiteY9" fmla="*/ 64961 h 12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13" h="128397">
                <a:moveTo>
                  <a:pt x="0" y="64961"/>
                </a:moveTo>
                <a:cubicBezTo>
                  <a:pt x="0" y="24955"/>
                  <a:pt x="19050" y="0"/>
                  <a:pt x="53721" y="0"/>
                </a:cubicBezTo>
                <a:cubicBezTo>
                  <a:pt x="88392" y="0"/>
                  <a:pt x="108014" y="24955"/>
                  <a:pt x="108014" y="64961"/>
                </a:cubicBezTo>
                <a:cubicBezTo>
                  <a:pt x="108014" y="104966"/>
                  <a:pt x="88773" y="128397"/>
                  <a:pt x="53721" y="128397"/>
                </a:cubicBezTo>
                <a:cubicBezTo>
                  <a:pt x="18669" y="128397"/>
                  <a:pt x="0" y="104585"/>
                  <a:pt x="0" y="64961"/>
                </a:cubicBezTo>
                <a:close/>
                <a:moveTo>
                  <a:pt x="81152" y="64961"/>
                </a:moveTo>
                <a:cubicBezTo>
                  <a:pt x="81152" y="38291"/>
                  <a:pt x="70676" y="23432"/>
                  <a:pt x="53721" y="23432"/>
                </a:cubicBezTo>
                <a:cubicBezTo>
                  <a:pt x="36766" y="23432"/>
                  <a:pt x="26860" y="38291"/>
                  <a:pt x="26860" y="64961"/>
                </a:cubicBezTo>
                <a:cubicBezTo>
                  <a:pt x="26860" y="91630"/>
                  <a:pt x="36957" y="104966"/>
                  <a:pt x="53721" y="104966"/>
                </a:cubicBezTo>
                <a:cubicBezTo>
                  <a:pt x="70485" y="104966"/>
                  <a:pt x="81152" y="91249"/>
                  <a:pt x="81152" y="64961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3" name="Freeform 392">
            <a:extLst>
              <a:ext uri="{FF2B5EF4-FFF2-40B4-BE49-F238E27FC236}">
                <a16:creationId xmlns:a16="http://schemas.microsoft.com/office/drawing/2014/main" id="{FDB77868-31E8-6974-515D-FEEC5889AEF7}"/>
              </a:ext>
            </a:extLst>
          </p:cNvPr>
          <p:cNvSpPr/>
          <p:nvPr/>
        </p:nvSpPr>
        <p:spPr>
          <a:xfrm>
            <a:off x="8595805" y="5881179"/>
            <a:ext cx="94106" cy="127063"/>
          </a:xfrm>
          <a:custGeom>
            <a:avLst/>
            <a:gdLst>
              <a:gd name="connsiteX0" fmla="*/ 51626 w 94106"/>
              <a:gd name="connsiteY0" fmla="*/ 105347 h 127063"/>
              <a:gd name="connsiteX1" fmla="*/ 94107 w 94106"/>
              <a:gd name="connsiteY1" fmla="*/ 105347 h 127063"/>
              <a:gd name="connsiteX2" fmla="*/ 94107 w 94106"/>
              <a:gd name="connsiteY2" fmla="*/ 127064 h 127063"/>
              <a:gd name="connsiteX3" fmla="*/ 952 w 94106"/>
              <a:gd name="connsiteY3" fmla="*/ 127064 h 127063"/>
              <a:gd name="connsiteX4" fmla="*/ 952 w 94106"/>
              <a:gd name="connsiteY4" fmla="*/ 108966 h 127063"/>
              <a:gd name="connsiteX5" fmla="*/ 64198 w 94106"/>
              <a:gd name="connsiteY5" fmla="*/ 42863 h 127063"/>
              <a:gd name="connsiteX6" fmla="*/ 44958 w 94106"/>
              <a:gd name="connsiteY6" fmla="*/ 23432 h 127063"/>
              <a:gd name="connsiteX7" fmla="*/ 26860 w 94106"/>
              <a:gd name="connsiteY7" fmla="*/ 38862 h 127063"/>
              <a:gd name="connsiteX8" fmla="*/ 27432 w 94106"/>
              <a:gd name="connsiteY8" fmla="*/ 43243 h 127063"/>
              <a:gd name="connsiteX9" fmla="*/ 1524 w 94106"/>
              <a:gd name="connsiteY9" fmla="*/ 48006 h 127063"/>
              <a:gd name="connsiteX10" fmla="*/ 0 w 94106"/>
              <a:gd name="connsiteY10" fmla="*/ 37719 h 127063"/>
              <a:gd name="connsiteX11" fmla="*/ 45720 w 94106"/>
              <a:gd name="connsiteY11" fmla="*/ 0 h 127063"/>
              <a:gd name="connsiteX12" fmla="*/ 91630 w 94106"/>
              <a:gd name="connsiteY12" fmla="*/ 42101 h 127063"/>
              <a:gd name="connsiteX13" fmla="*/ 50292 w 94106"/>
              <a:gd name="connsiteY13" fmla="*/ 99822 h 127063"/>
              <a:gd name="connsiteX14" fmla="*/ 41528 w 94106"/>
              <a:gd name="connsiteY14" fmla="*/ 104966 h 127063"/>
              <a:gd name="connsiteX15" fmla="*/ 41910 w 94106"/>
              <a:gd name="connsiteY15" fmla="*/ 105728 h 127063"/>
              <a:gd name="connsiteX16" fmla="*/ 51626 w 94106"/>
              <a:gd name="connsiteY16" fmla="*/ 105347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106" h="127063">
                <a:moveTo>
                  <a:pt x="51626" y="105347"/>
                </a:moveTo>
                <a:lnTo>
                  <a:pt x="94107" y="105347"/>
                </a:lnTo>
                <a:lnTo>
                  <a:pt x="94107" y="127064"/>
                </a:lnTo>
                <a:lnTo>
                  <a:pt x="952" y="127064"/>
                </a:lnTo>
                <a:lnTo>
                  <a:pt x="952" y="108966"/>
                </a:lnTo>
                <a:cubicBezTo>
                  <a:pt x="30670" y="86487"/>
                  <a:pt x="64198" y="68009"/>
                  <a:pt x="64198" y="42863"/>
                </a:cubicBezTo>
                <a:cubicBezTo>
                  <a:pt x="64198" y="31242"/>
                  <a:pt x="56959" y="23432"/>
                  <a:pt x="44958" y="23432"/>
                </a:cubicBezTo>
                <a:cubicBezTo>
                  <a:pt x="34099" y="23432"/>
                  <a:pt x="26860" y="29528"/>
                  <a:pt x="26860" y="38862"/>
                </a:cubicBezTo>
                <a:cubicBezTo>
                  <a:pt x="26860" y="40577"/>
                  <a:pt x="27051" y="42291"/>
                  <a:pt x="27432" y="43243"/>
                </a:cubicBezTo>
                <a:lnTo>
                  <a:pt x="1524" y="48006"/>
                </a:lnTo>
                <a:cubicBezTo>
                  <a:pt x="952" y="46482"/>
                  <a:pt x="0" y="43434"/>
                  <a:pt x="0" y="37719"/>
                </a:cubicBezTo>
                <a:cubicBezTo>
                  <a:pt x="0" y="15430"/>
                  <a:pt x="18097" y="0"/>
                  <a:pt x="45720" y="0"/>
                </a:cubicBezTo>
                <a:cubicBezTo>
                  <a:pt x="73342" y="0"/>
                  <a:pt x="91630" y="16955"/>
                  <a:pt x="91630" y="42101"/>
                </a:cubicBezTo>
                <a:cubicBezTo>
                  <a:pt x="91630" y="67247"/>
                  <a:pt x="70485" y="86106"/>
                  <a:pt x="50292" y="99822"/>
                </a:cubicBezTo>
                <a:cubicBezTo>
                  <a:pt x="47815" y="101727"/>
                  <a:pt x="42862" y="104394"/>
                  <a:pt x="41528" y="104966"/>
                </a:cubicBezTo>
                <a:lnTo>
                  <a:pt x="41910" y="105728"/>
                </a:lnTo>
                <a:cubicBezTo>
                  <a:pt x="43052" y="105537"/>
                  <a:pt x="46863" y="105347"/>
                  <a:pt x="51626" y="105347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4" name="Freeform 393">
            <a:extLst>
              <a:ext uri="{FF2B5EF4-FFF2-40B4-BE49-F238E27FC236}">
                <a16:creationId xmlns:a16="http://schemas.microsoft.com/office/drawing/2014/main" id="{CE9246A0-D7EB-0C11-144D-34034B40A60F}"/>
              </a:ext>
            </a:extLst>
          </p:cNvPr>
          <p:cNvSpPr/>
          <p:nvPr/>
        </p:nvSpPr>
        <p:spPr>
          <a:xfrm>
            <a:off x="8704770" y="5881179"/>
            <a:ext cx="94107" cy="127063"/>
          </a:xfrm>
          <a:custGeom>
            <a:avLst/>
            <a:gdLst>
              <a:gd name="connsiteX0" fmla="*/ 51626 w 94107"/>
              <a:gd name="connsiteY0" fmla="*/ 105347 h 127063"/>
              <a:gd name="connsiteX1" fmla="*/ 94107 w 94107"/>
              <a:gd name="connsiteY1" fmla="*/ 105347 h 127063"/>
              <a:gd name="connsiteX2" fmla="*/ 94107 w 94107"/>
              <a:gd name="connsiteY2" fmla="*/ 127064 h 127063"/>
              <a:gd name="connsiteX3" fmla="*/ 953 w 94107"/>
              <a:gd name="connsiteY3" fmla="*/ 127064 h 127063"/>
              <a:gd name="connsiteX4" fmla="*/ 953 w 94107"/>
              <a:gd name="connsiteY4" fmla="*/ 108966 h 127063"/>
              <a:gd name="connsiteX5" fmla="*/ 64198 w 94107"/>
              <a:gd name="connsiteY5" fmla="*/ 42863 h 127063"/>
              <a:gd name="connsiteX6" fmla="*/ 44958 w 94107"/>
              <a:gd name="connsiteY6" fmla="*/ 23432 h 127063"/>
              <a:gd name="connsiteX7" fmla="*/ 26861 w 94107"/>
              <a:gd name="connsiteY7" fmla="*/ 38862 h 127063"/>
              <a:gd name="connsiteX8" fmla="*/ 27432 w 94107"/>
              <a:gd name="connsiteY8" fmla="*/ 43243 h 127063"/>
              <a:gd name="connsiteX9" fmla="*/ 1524 w 94107"/>
              <a:gd name="connsiteY9" fmla="*/ 48006 h 127063"/>
              <a:gd name="connsiteX10" fmla="*/ 0 w 94107"/>
              <a:gd name="connsiteY10" fmla="*/ 37719 h 127063"/>
              <a:gd name="connsiteX11" fmla="*/ 45720 w 94107"/>
              <a:gd name="connsiteY11" fmla="*/ 0 h 127063"/>
              <a:gd name="connsiteX12" fmla="*/ 91631 w 94107"/>
              <a:gd name="connsiteY12" fmla="*/ 42101 h 127063"/>
              <a:gd name="connsiteX13" fmla="*/ 50292 w 94107"/>
              <a:gd name="connsiteY13" fmla="*/ 99822 h 127063"/>
              <a:gd name="connsiteX14" fmla="*/ 41529 w 94107"/>
              <a:gd name="connsiteY14" fmla="*/ 104966 h 127063"/>
              <a:gd name="connsiteX15" fmla="*/ 41911 w 94107"/>
              <a:gd name="connsiteY15" fmla="*/ 105728 h 127063"/>
              <a:gd name="connsiteX16" fmla="*/ 51626 w 94107"/>
              <a:gd name="connsiteY16" fmla="*/ 105347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107" h="127063">
                <a:moveTo>
                  <a:pt x="51626" y="105347"/>
                </a:moveTo>
                <a:lnTo>
                  <a:pt x="94107" y="105347"/>
                </a:lnTo>
                <a:lnTo>
                  <a:pt x="94107" y="127064"/>
                </a:lnTo>
                <a:lnTo>
                  <a:pt x="953" y="127064"/>
                </a:lnTo>
                <a:lnTo>
                  <a:pt x="953" y="108966"/>
                </a:lnTo>
                <a:cubicBezTo>
                  <a:pt x="30671" y="86487"/>
                  <a:pt x="64198" y="68009"/>
                  <a:pt x="64198" y="42863"/>
                </a:cubicBezTo>
                <a:cubicBezTo>
                  <a:pt x="64198" y="31242"/>
                  <a:pt x="56960" y="23432"/>
                  <a:pt x="44958" y="23432"/>
                </a:cubicBezTo>
                <a:cubicBezTo>
                  <a:pt x="34099" y="23432"/>
                  <a:pt x="26861" y="29528"/>
                  <a:pt x="26861" y="38862"/>
                </a:cubicBezTo>
                <a:cubicBezTo>
                  <a:pt x="26861" y="40577"/>
                  <a:pt x="27051" y="42291"/>
                  <a:pt x="27432" y="43243"/>
                </a:cubicBezTo>
                <a:lnTo>
                  <a:pt x="1524" y="48006"/>
                </a:lnTo>
                <a:cubicBezTo>
                  <a:pt x="953" y="46482"/>
                  <a:pt x="0" y="43434"/>
                  <a:pt x="0" y="37719"/>
                </a:cubicBezTo>
                <a:cubicBezTo>
                  <a:pt x="0" y="15430"/>
                  <a:pt x="18098" y="0"/>
                  <a:pt x="45720" y="0"/>
                </a:cubicBezTo>
                <a:cubicBezTo>
                  <a:pt x="73343" y="0"/>
                  <a:pt x="91631" y="16955"/>
                  <a:pt x="91631" y="42101"/>
                </a:cubicBezTo>
                <a:cubicBezTo>
                  <a:pt x="91631" y="67247"/>
                  <a:pt x="70486" y="86106"/>
                  <a:pt x="50292" y="99822"/>
                </a:cubicBezTo>
                <a:cubicBezTo>
                  <a:pt x="47816" y="101727"/>
                  <a:pt x="42862" y="104394"/>
                  <a:pt x="41529" y="104966"/>
                </a:cubicBezTo>
                <a:lnTo>
                  <a:pt x="41911" y="105728"/>
                </a:lnTo>
                <a:cubicBezTo>
                  <a:pt x="43053" y="105537"/>
                  <a:pt x="46863" y="105347"/>
                  <a:pt x="51626" y="105347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5" name="Freeform 394">
            <a:extLst>
              <a:ext uri="{FF2B5EF4-FFF2-40B4-BE49-F238E27FC236}">
                <a16:creationId xmlns:a16="http://schemas.microsoft.com/office/drawing/2014/main" id="{89EE9857-790B-207C-015B-9F2EBFE0F881}"/>
              </a:ext>
            </a:extLst>
          </p:cNvPr>
          <p:cNvSpPr/>
          <p:nvPr/>
        </p:nvSpPr>
        <p:spPr>
          <a:xfrm>
            <a:off x="9902507" y="5881179"/>
            <a:ext cx="94107" cy="127063"/>
          </a:xfrm>
          <a:custGeom>
            <a:avLst/>
            <a:gdLst>
              <a:gd name="connsiteX0" fmla="*/ 51626 w 94107"/>
              <a:gd name="connsiteY0" fmla="*/ 105347 h 127063"/>
              <a:gd name="connsiteX1" fmla="*/ 94107 w 94107"/>
              <a:gd name="connsiteY1" fmla="*/ 105347 h 127063"/>
              <a:gd name="connsiteX2" fmla="*/ 94107 w 94107"/>
              <a:gd name="connsiteY2" fmla="*/ 127064 h 127063"/>
              <a:gd name="connsiteX3" fmla="*/ 953 w 94107"/>
              <a:gd name="connsiteY3" fmla="*/ 127064 h 127063"/>
              <a:gd name="connsiteX4" fmla="*/ 953 w 94107"/>
              <a:gd name="connsiteY4" fmla="*/ 108966 h 127063"/>
              <a:gd name="connsiteX5" fmla="*/ 64199 w 94107"/>
              <a:gd name="connsiteY5" fmla="*/ 42863 h 127063"/>
              <a:gd name="connsiteX6" fmla="*/ 44958 w 94107"/>
              <a:gd name="connsiteY6" fmla="*/ 23432 h 127063"/>
              <a:gd name="connsiteX7" fmla="*/ 26861 w 94107"/>
              <a:gd name="connsiteY7" fmla="*/ 38862 h 127063"/>
              <a:gd name="connsiteX8" fmla="*/ 27432 w 94107"/>
              <a:gd name="connsiteY8" fmla="*/ 43243 h 127063"/>
              <a:gd name="connsiteX9" fmla="*/ 1524 w 94107"/>
              <a:gd name="connsiteY9" fmla="*/ 48006 h 127063"/>
              <a:gd name="connsiteX10" fmla="*/ 0 w 94107"/>
              <a:gd name="connsiteY10" fmla="*/ 37719 h 127063"/>
              <a:gd name="connsiteX11" fmla="*/ 45720 w 94107"/>
              <a:gd name="connsiteY11" fmla="*/ 0 h 127063"/>
              <a:gd name="connsiteX12" fmla="*/ 91631 w 94107"/>
              <a:gd name="connsiteY12" fmla="*/ 42101 h 127063"/>
              <a:gd name="connsiteX13" fmla="*/ 50292 w 94107"/>
              <a:gd name="connsiteY13" fmla="*/ 99822 h 127063"/>
              <a:gd name="connsiteX14" fmla="*/ 41529 w 94107"/>
              <a:gd name="connsiteY14" fmla="*/ 104966 h 127063"/>
              <a:gd name="connsiteX15" fmla="*/ 41911 w 94107"/>
              <a:gd name="connsiteY15" fmla="*/ 105728 h 127063"/>
              <a:gd name="connsiteX16" fmla="*/ 51626 w 94107"/>
              <a:gd name="connsiteY16" fmla="*/ 105347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107" h="127063">
                <a:moveTo>
                  <a:pt x="51626" y="105347"/>
                </a:moveTo>
                <a:lnTo>
                  <a:pt x="94107" y="105347"/>
                </a:lnTo>
                <a:lnTo>
                  <a:pt x="94107" y="127064"/>
                </a:lnTo>
                <a:lnTo>
                  <a:pt x="953" y="127064"/>
                </a:lnTo>
                <a:lnTo>
                  <a:pt x="953" y="108966"/>
                </a:lnTo>
                <a:cubicBezTo>
                  <a:pt x="30671" y="86487"/>
                  <a:pt x="64199" y="68009"/>
                  <a:pt x="64199" y="42863"/>
                </a:cubicBezTo>
                <a:cubicBezTo>
                  <a:pt x="64199" y="31242"/>
                  <a:pt x="56960" y="23432"/>
                  <a:pt x="44958" y="23432"/>
                </a:cubicBezTo>
                <a:cubicBezTo>
                  <a:pt x="34099" y="23432"/>
                  <a:pt x="26861" y="29528"/>
                  <a:pt x="26861" y="38862"/>
                </a:cubicBezTo>
                <a:cubicBezTo>
                  <a:pt x="26861" y="40577"/>
                  <a:pt x="27051" y="42291"/>
                  <a:pt x="27432" y="43243"/>
                </a:cubicBezTo>
                <a:lnTo>
                  <a:pt x="1524" y="48006"/>
                </a:lnTo>
                <a:cubicBezTo>
                  <a:pt x="953" y="46482"/>
                  <a:pt x="0" y="43434"/>
                  <a:pt x="0" y="37719"/>
                </a:cubicBezTo>
                <a:cubicBezTo>
                  <a:pt x="0" y="15430"/>
                  <a:pt x="18098" y="0"/>
                  <a:pt x="45720" y="0"/>
                </a:cubicBezTo>
                <a:cubicBezTo>
                  <a:pt x="73343" y="0"/>
                  <a:pt x="91631" y="16955"/>
                  <a:pt x="91631" y="42101"/>
                </a:cubicBezTo>
                <a:cubicBezTo>
                  <a:pt x="91631" y="67247"/>
                  <a:pt x="70486" y="86106"/>
                  <a:pt x="50292" y="99822"/>
                </a:cubicBezTo>
                <a:cubicBezTo>
                  <a:pt x="47816" y="101727"/>
                  <a:pt x="42862" y="104394"/>
                  <a:pt x="41529" y="104966"/>
                </a:cubicBezTo>
                <a:lnTo>
                  <a:pt x="41911" y="105728"/>
                </a:lnTo>
                <a:cubicBezTo>
                  <a:pt x="43053" y="105537"/>
                  <a:pt x="46863" y="105347"/>
                  <a:pt x="51626" y="105347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6" name="Freeform 395">
            <a:extLst>
              <a:ext uri="{FF2B5EF4-FFF2-40B4-BE49-F238E27FC236}">
                <a16:creationId xmlns:a16="http://schemas.microsoft.com/office/drawing/2014/main" id="{41124AD3-0670-32CD-89BE-8222F6A80150}"/>
              </a:ext>
            </a:extLst>
          </p:cNvPr>
          <p:cNvSpPr/>
          <p:nvPr/>
        </p:nvSpPr>
        <p:spPr>
          <a:xfrm>
            <a:off x="10011854" y="5881179"/>
            <a:ext cx="108013" cy="128397"/>
          </a:xfrm>
          <a:custGeom>
            <a:avLst/>
            <a:gdLst>
              <a:gd name="connsiteX0" fmla="*/ 0 w 108013"/>
              <a:gd name="connsiteY0" fmla="*/ 64961 h 128397"/>
              <a:gd name="connsiteX1" fmla="*/ 53721 w 108013"/>
              <a:gd name="connsiteY1" fmla="*/ 0 h 128397"/>
              <a:gd name="connsiteX2" fmla="*/ 108014 w 108013"/>
              <a:gd name="connsiteY2" fmla="*/ 64961 h 128397"/>
              <a:gd name="connsiteX3" fmla="*/ 53721 w 108013"/>
              <a:gd name="connsiteY3" fmla="*/ 128397 h 128397"/>
              <a:gd name="connsiteX4" fmla="*/ 0 w 108013"/>
              <a:gd name="connsiteY4" fmla="*/ 64961 h 128397"/>
              <a:gd name="connsiteX5" fmla="*/ 81152 w 108013"/>
              <a:gd name="connsiteY5" fmla="*/ 64961 h 128397"/>
              <a:gd name="connsiteX6" fmla="*/ 53721 w 108013"/>
              <a:gd name="connsiteY6" fmla="*/ 23432 h 128397"/>
              <a:gd name="connsiteX7" fmla="*/ 26860 w 108013"/>
              <a:gd name="connsiteY7" fmla="*/ 64961 h 128397"/>
              <a:gd name="connsiteX8" fmla="*/ 53721 w 108013"/>
              <a:gd name="connsiteY8" fmla="*/ 104966 h 128397"/>
              <a:gd name="connsiteX9" fmla="*/ 81152 w 108013"/>
              <a:gd name="connsiteY9" fmla="*/ 64961 h 12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13" h="128397">
                <a:moveTo>
                  <a:pt x="0" y="64961"/>
                </a:moveTo>
                <a:cubicBezTo>
                  <a:pt x="0" y="24955"/>
                  <a:pt x="19050" y="0"/>
                  <a:pt x="53721" y="0"/>
                </a:cubicBezTo>
                <a:cubicBezTo>
                  <a:pt x="88392" y="0"/>
                  <a:pt x="108014" y="24955"/>
                  <a:pt x="108014" y="64961"/>
                </a:cubicBezTo>
                <a:cubicBezTo>
                  <a:pt x="108014" y="104966"/>
                  <a:pt x="88773" y="128397"/>
                  <a:pt x="53721" y="128397"/>
                </a:cubicBezTo>
                <a:cubicBezTo>
                  <a:pt x="18669" y="128397"/>
                  <a:pt x="0" y="104585"/>
                  <a:pt x="0" y="64961"/>
                </a:cubicBezTo>
                <a:close/>
                <a:moveTo>
                  <a:pt x="81152" y="64961"/>
                </a:moveTo>
                <a:cubicBezTo>
                  <a:pt x="81152" y="38291"/>
                  <a:pt x="70676" y="23432"/>
                  <a:pt x="53721" y="23432"/>
                </a:cubicBezTo>
                <a:cubicBezTo>
                  <a:pt x="36766" y="23432"/>
                  <a:pt x="26860" y="38291"/>
                  <a:pt x="26860" y="64961"/>
                </a:cubicBezTo>
                <a:cubicBezTo>
                  <a:pt x="26860" y="91630"/>
                  <a:pt x="36957" y="104966"/>
                  <a:pt x="53721" y="104966"/>
                </a:cubicBezTo>
                <a:cubicBezTo>
                  <a:pt x="70485" y="104966"/>
                  <a:pt x="81152" y="91249"/>
                  <a:pt x="81152" y="64961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7" name="Freeform 396">
            <a:extLst>
              <a:ext uri="{FF2B5EF4-FFF2-40B4-BE49-F238E27FC236}">
                <a16:creationId xmlns:a16="http://schemas.microsoft.com/office/drawing/2014/main" id="{67DBBFFF-917A-6951-D885-886EF06C77C6}"/>
              </a:ext>
            </a:extLst>
          </p:cNvPr>
          <p:cNvSpPr/>
          <p:nvPr/>
        </p:nvSpPr>
        <p:spPr>
          <a:xfrm>
            <a:off x="10134917" y="5881179"/>
            <a:ext cx="94106" cy="127063"/>
          </a:xfrm>
          <a:custGeom>
            <a:avLst/>
            <a:gdLst>
              <a:gd name="connsiteX0" fmla="*/ 51626 w 94106"/>
              <a:gd name="connsiteY0" fmla="*/ 105347 h 127063"/>
              <a:gd name="connsiteX1" fmla="*/ 94107 w 94106"/>
              <a:gd name="connsiteY1" fmla="*/ 105347 h 127063"/>
              <a:gd name="connsiteX2" fmla="*/ 94107 w 94106"/>
              <a:gd name="connsiteY2" fmla="*/ 127064 h 127063"/>
              <a:gd name="connsiteX3" fmla="*/ 952 w 94106"/>
              <a:gd name="connsiteY3" fmla="*/ 127064 h 127063"/>
              <a:gd name="connsiteX4" fmla="*/ 952 w 94106"/>
              <a:gd name="connsiteY4" fmla="*/ 108966 h 127063"/>
              <a:gd name="connsiteX5" fmla="*/ 64198 w 94106"/>
              <a:gd name="connsiteY5" fmla="*/ 42863 h 127063"/>
              <a:gd name="connsiteX6" fmla="*/ 44958 w 94106"/>
              <a:gd name="connsiteY6" fmla="*/ 23432 h 127063"/>
              <a:gd name="connsiteX7" fmla="*/ 26860 w 94106"/>
              <a:gd name="connsiteY7" fmla="*/ 38862 h 127063"/>
              <a:gd name="connsiteX8" fmla="*/ 27432 w 94106"/>
              <a:gd name="connsiteY8" fmla="*/ 43243 h 127063"/>
              <a:gd name="connsiteX9" fmla="*/ 1524 w 94106"/>
              <a:gd name="connsiteY9" fmla="*/ 48006 h 127063"/>
              <a:gd name="connsiteX10" fmla="*/ 0 w 94106"/>
              <a:gd name="connsiteY10" fmla="*/ 37719 h 127063"/>
              <a:gd name="connsiteX11" fmla="*/ 45720 w 94106"/>
              <a:gd name="connsiteY11" fmla="*/ 0 h 127063"/>
              <a:gd name="connsiteX12" fmla="*/ 91630 w 94106"/>
              <a:gd name="connsiteY12" fmla="*/ 42101 h 127063"/>
              <a:gd name="connsiteX13" fmla="*/ 50292 w 94106"/>
              <a:gd name="connsiteY13" fmla="*/ 99822 h 127063"/>
              <a:gd name="connsiteX14" fmla="*/ 41528 w 94106"/>
              <a:gd name="connsiteY14" fmla="*/ 104966 h 127063"/>
              <a:gd name="connsiteX15" fmla="*/ 41910 w 94106"/>
              <a:gd name="connsiteY15" fmla="*/ 105728 h 127063"/>
              <a:gd name="connsiteX16" fmla="*/ 51626 w 94106"/>
              <a:gd name="connsiteY16" fmla="*/ 105347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106" h="127063">
                <a:moveTo>
                  <a:pt x="51626" y="105347"/>
                </a:moveTo>
                <a:lnTo>
                  <a:pt x="94107" y="105347"/>
                </a:lnTo>
                <a:lnTo>
                  <a:pt x="94107" y="127064"/>
                </a:lnTo>
                <a:lnTo>
                  <a:pt x="952" y="127064"/>
                </a:lnTo>
                <a:lnTo>
                  <a:pt x="952" y="108966"/>
                </a:lnTo>
                <a:cubicBezTo>
                  <a:pt x="30670" y="86487"/>
                  <a:pt x="64198" y="68009"/>
                  <a:pt x="64198" y="42863"/>
                </a:cubicBezTo>
                <a:cubicBezTo>
                  <a:pt x="64198" y="31242"/>
                  <a:pt x="56959" y="23432"/>
                  <a:pt x="44958" y="23432"/>
                </a:cubicBezTo>
                <a:cubicBezTo>
                  <a:pt x="34099" y="23432"/>
                  <a:pt x="26860" y="29528"/>
                  <a:pt x="26860" y="38862"/>
                </a:cubicBezTo>
                <a:cubicBezTo>
                  <a:pt x="26860" y="40577"/>
                  <a:pt x="27051" y="42291"/>
                  <a:pt x="27432" y="43243"/>
                </a:cubicBezTo>
                <a:lnTo>
                  <a:pt x="1524" y="48006"/>
                </a:lnTo>
                <a:cubicBezTo>
                  <a:pt x="952" y="46482"/>
                  <a:pt x="0" y="43434"/>
                  <a:pt x="0" y="37719"/>
                </a:cubicBezTo>
                <a:cubicBezTo>
                  <a:pt x="0" y="15430"/>
                  <a:pt x="18097" y="0"/>
                  <a:pt x="45720" y="0"/>
                </a:cubicBezTo>
                <a:cubicBezTo>
                  <a:pt x="73342" y="0"/>
                  <a:pt x="91630" y="16955"/>
                  <a:pt x="91630" y="42101"/>
                </a:cubicBezTo>
                <a:cubicBezTo>
                  <a:pt x="91630" y="67247"/>
                  <a:pt x="70485" y="86106"/>
                  <a:pt x="50292" y="99822"/>
                </a:cubicBezTo>
                <a:cubicBezTo>
                  <a:pt x="47815" y="101727"/>
                  <a:pt x="42862" y="104394"/>
                  <a:pt x="41528" y="104966"/>
                </a:cubicBezTo>
                <a:lnTo>
                  <a:pt x="41910" y="105728"/>
                </a:lnTo>
                <a:cubicBezTo>
                  <a:pt x="43052" y="105537"/>
                  <a:pt x="46863" y="105347"/>
                  <a:pt x="51626" y="105347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8" name="Freeform 397">
            <a:extLst>
              <a:ext uri="{FF2B5EF4-FFF2-40B4-BE49-F238E27FC236}">
                <a16:creationId xmlns:a16="http://schemas.microsoft.com/office/drawing/2014/main" id="{54BCD14A-7C81-8561-B0E9-C53066B12C42}"/>
              </a:ext>
            </a:extLst>
          </p:cNvPr>
          <p:cNvSpPr/>
          <p:nvPr/>
        </p:nvSpPr>
        <p:spPr>
          <a:xfrm>
            <a:off x="10241026" y="5881179"/>
            <a:ext cx="98488" cy="128397"/>
          </a:xfrm>
          <a:custGeom>
            <a:avLst/>
            <a:gdLst>
              <a:gd name="connsiteX0" fmla="*/ 94107 w 98488"/>
              <a:gd name="connsiteY0" fmla="*/ 37338 h 128397"/>
              <a:gd name="connsiteX1" fmla="*/ 69152 w 98488"/>
              <a:gd name="connsiteY1" fmla="*/ 63817 h 128397"/>
              <a:gd name="connsiteX2" fmla="*/ 69152 w 98488"/>
              <a:gd name="connsiteY2" fmla="*/ 64199 h 128397"/>
              <a:gd name="connsiteX3" fmla="*/ 98489 w 98488"/>
              <a:gd name="connsiteY3" fmla="*/ 93345 h 128397"/>
              <a:gd name="connsiteX4" fmla="*/ 49720 w 98488"/>
              <a:gd name="connsiteY4" fmla="*/ 128397 h 128397"/>
              <a:gd name="connsiteX5" fmla="*/ 0 w 98488"/>
              <a:gd name="connsiteY5" fmla="*/ 103061 h 128397"/>
              <a:gd name="connsiteX6" fmla="*/ 20003 w 98488"/>
              <a:gd name="connsiteY6" fmla="*/ 89916 h 128397"/>
              <a:gd name="connsiteX7" fmla="*/ 48768 w 98488"/>
              <a:gd name="connsiteY7" fmla="*/ 105156 h 128397"/>
              <a:gd name="connsiteX8" fmla="*/ 71056 w 98488"/>
              <a:gd name="connsiteY8" fmla="*/ 89916 h 128397"/>
              <a:gd name="connsiteX9" fmla="*/ 48958 w 98488"/>
              <a:gd name="connsiteY9" fmla="*/ 74867 h 128397"/>
              <a:gd name="connsiteX10" fmla="*/ 35814 w 98488"/>
              <a:gd name="connsiteY10" fmla="*/ 74676 h 128397"/>
              <a:gd name="connsiteX11" fmla="*/ 35814 w 98488"/>
              <a:gd name="connsiteY11" fmla="*/ 55245 h 128397"/>
              <a:gd name="connsiteX12" fmla="*/ 44768 w 98488"/>
              <a:gd name="connsiteY12" fmla="*/ 55055 h 128397"/>
              <a:gd name="connsiteX13" fmla="*/ 66866 w 98488"/>
              <a:gd name="connsiteY13" fmla="*/ 40196 h 128397"/>
              <a:gd name="connsiteX14" fmla="*/ 48387 w 98488"/>
              <a:gd name="connsiteY14" fmla="*/ 23432 h 128397"/>
              <a:gd name="connsiteX15" fmla="*/ 31242 w 98488"/>
              <a:gd name="connsiteY15" fmla="*/ 36005 h 128397"/>
              <a:gd name="connsiteX16" fmla="*/ 31814 w 98488"/>
              <a:gd name="connsiteY16" fmla="*/ 40196 h 128397"/>
              <a:gd name="connsiteX17" fmla="*/ 5715 w 98488"/>
              <a:gd name="connsiteY17" fmla="*/ 44386 h 128397"/>
              <a:gd name="connsiteX18" fmla="*/ 4572 w 98488"/>
              <a:gd name="connsiteY18" fmla="*/ 34290 h 128397"/>
              <a:gd name="connsiteX19" fmla="*/ 49149 w 98488"/>
              <a:gd name="connsiteY19" fmla="*/ 0 h 128397"/>
              <a:gd name="connsiteX20" fmla="*/ 94107 w 98488"/>
              <a:gd name="connsiteY20" fmla="*/ 37338 h 12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8488" h="128397">
                <a:moveTo>
                  <a:pt x="94107" y="37338"/>
                </a:moveTo>
                <a:cubicBezTo>
                  <a:pt x="94107" y="52768"/>
                  <a:pt x="82868" y="63817"/>
                  <a:pt x="69152" y="63817"/>
                </a:cubicBezTo>
                <a:lnTo>
                  <a:pt x="69152" y="64199"/>
                </a:lnTo>
                <a:cubicBezTo>
                  <a:pt x="83058" y="64199"/>
                  <a:pt x="98489" y="75438"/>
                  <a:pt x="98489" y="93345"/>
                </a:cubicBezTo>
                <a:cubicBezTo>
                  <a:pt x="98489" y="113729"/>
                  <a:pt x="80391" y="128397"/>
                  <a:pt x="49720" y="128397"/>
                </a:cubicBezTo>
                <a:cubicBezTo>
                  <a:pt x="10478" y="128397"/>
                  <a:pt x="0" y="103061"/>
                  <a:pt x="0" y="103061"/>
                </a:cubicBezTo>
                <a:lnTo>
                  <a:pt x="20003" y="89916"/>
                </a:lnTo>
                <a:cubicBezTo>
                  <a:pt x="20003" y="89916"/>
                  <a:pt x="29908" y="105156"/>
                  <a:pt x="48768" y="105156"/>
                </a:cubicBezTo>
                <a:cubicBezTo>
                  <a:pt x="62674" y="105156"/>
                  <a:pt x="71056" y="99251"/>
                  <a:pt x="71056" y="89916"/>
                </a:cubicBezTo>
                <a:cubicBezTo>
                  <a:pt x="71247" y="81153"/>
                  <a:pt x="64389" y="75438"/>
                  <a:pt x="48958" y="74867"/>
                </a:cubicBezTo>
                <a:lnTo>
                  <a:pt x="35814" y="74676"/>
                </a:lnTo>
                <a:lnTo>
                  <a:pt x="35814" y="55245"/>
                </a:lnTo>
                <a:lnTo>
                  <a:pt x="44768" y="55055"/>
                </a:lnTo>
                <a:cubicBezTo>
                  <a:pt x="58483" y="54483"/>
                  <a:pt x="66866" y="49340"/>
                  <a:pt x="66866" y="40196"/>
                </a:cubicBezTo>
                <a:cubicBezTo>
                  <a:pt x="66866" y="30290"/>
                  <a:pt x="59436" y="23432"/>
                  <a:pt x="48387" y="23432"/>
                </a:cubicBezTo>
                <a:cubicBezTo>
                  <a:pt x="37338" y="23432"/>
                  <a:pt x="31242" y="28956"/>
                  <a:pt x="31242" y="36005"/>
                </a:cubicBezTo>
                <a:cubicBezTo>
                  <a:pt x="31242" y="37719"/>
                  <a:pt x="31432" y="39243"/>
                  <a:pt x="31814" y="40196"/>
                </a:cubicBezTo>
                <a:lnTo>
                  <a:pt x="5715" y="44386"/>
                </a:lnTo>
                <a:cubicBezTo>
                  <a:pt x="5715" y="44005"/>
                  <a:pt x="4572" y="39815"/>
                  <a:pt x="4572" y="34290"/>
                </a:cubicBezTo>
                <a:cubicBezTo>
                  <a:pt x="4572" y="14288"/>
                  <a:pt x="22289" y="0"/>
                  <a:pt x="49149" y="0"/>
                </a:cubicBezTo>
                <a:cubicBezTo>
                  <a:pt x="76009" y="0"/>
                  <a:pt x="94107" y="15240"/>
                  <a:pt x="94107" y="37338"/>
                </a:cubicBezTo>
                <a:close/>
              </a:path>
            </a:pathLst>
          </a:custGeom>
          <a:solidFill>
            <a:srgbClr val="66666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F0B5C97A-DB49-A0C1-C644-0A4694B63F90}"/>
              </a:ext>
            </a:extLst>
          </p:cNvPr>
          <p:cNvGrpSpPr/>
          <p:nvPr/>
        </p:nvGrpSpPr>
        <p:grpSpPr>
          <a:xfrm>
            <a:off x="9152890" y="3428619"/>
            <a:ext cx="1397698" cy="358838"/>
            <a:chOff x="9152890" y="3428619"/>
            <a:chExt cx="1397698" cy="358838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211722E6-6254-881D-C627-E4857F94AB02}"/>
                </a:ext>
              </a:extLst>
            </p:cNvPr>
            <p:cNvSpPr/>
            <p:nvPr/>
          </p:nvSpPr>
          <p:spPr>
            <a:xfrm>
              <a:off x="9152890" y="3428619"/>
              <a:ext cx="275208" cy="358775"/>
            </a:xfrm>
            <a:custGeom>
              <a:avLst/>
              <a:gdLst>
                <a:gd name="connsiteX0" fmla="*/ 262954 w 275208"/>
                <a:gd name="connsiteY0" fmla="*/ 104394 h 358775"/>
                <a:gd name="connsiteX1" fmla="*/ 193230 w 275208"/>
                <a:gd name="connsiteY1" fmla="*/ 178372 h 358775"/>
                <a:gd name="connsiteX2" fmla="*/ 193230 w 275208"/>
                <a:gd name="connsiteY2" fmla="*/ 179451 h 358775"/>
                <a:gd name="connsiteX3" fmla="*/ 275209 w 275208"/>
                <a:gd name="connsiteY3" fmla="*/ 260858 h 358775"/>
                <a:gd name="connsiteX4" fmla="*/ 138938 w 275208"/>
                <a:gd name="connsiteY4" fmla="*/ 358775 h 358775"/>
                <a:gd name="connsiteX5" fmla="*/ 0 w 275208"/>
                <a:gd name="connsiteY5" fmla="*/ 287972 h 358775"/>
                <a:gd name="connsiteX6" fmla="*/ 55880 w 275208"/>
                <a:gd name="connsiteY6" fmla="*/ 251270 h 358775"/>
                <a:gd name="connsiteX7" fmla="*/ 136271 w 275208"/>
                <a:gd name="connsiteY7" fmla="*/ 293878 h 358775"/>
                <a:gd name="connsiteX8" fmla="*/ 198565 w 275208"/>
                <a:gd name="connsiteY8" fmla="*/ 251270 h 358775"/>
                <a:gd name="connsiteX9" fmla="*/ 136842 w 275208"/>
                <a:gd name="connsiteY9" fmla="*/ 209233 h 358775"/>
                <a:gd name="connsiteX10" fmla="*/ 100140 w 275208"/>
                <a:gd name="connsiteY10" fmla="*/ 208724 h 358775"/>
                <a:gd name="connsiteX11" fmla="*/ 100140 w 275208"/>
                <a:gd name="connsiteY11" fmla="*/ 154432 h 358775"/>
                <a:gd name="connsiteX12" fmla="*/ 125158 w 275208"/>
                <a:gd name="connsiteY12" fmla="*/ 153924 h 358775"/>
                <a:gd name="connsiteX13" fmla="*/ 186880 w 275208"/>
                <a:gd name="connsiteY13" fmla="*/ 112395 h 358775"/>
                <a:gd name="connsiteX14" fmla="*/ 135255 w 275208"/>
                <a:gd name="connsiteY14" fmla="*/ 65532 h 358775"/>
                <a:gd name="connsiteX15" fmla="*/ 87376 w 275208"/>
                <a:gd name="connsiteY15" fmla="*/ 100647 h 358775"/>
                <a:gd name="connsiteX16" fmla="*/ 88964 w 275208"/>
                <a:gd name="connsiteY16" fmla="*/ 112332 h 358775"/>
                <a:gd name="connsiteX17" fmla="*/ 16066 w 275208"/>
                <a:gd name="connsiteY17" fmla="*/ 124015 h 358775"/>
                <a:gd name="connsiteX18" fmla="*/ 12891 w 275208"/>
                <a:gd name="connsiteY18" fmla="*/ 95822 h 358775"/>
                <a:gd name="connsiteX19" fmla="*/ 137414 w 275208"/>
                <a:gd name="connsiteY19" fmla="*/ 0 h 358775"/>
                <a:gd name="connsiteX20" fmla="*/ 263016 w 275208"/>
                <a:gd name="connsiteY20" fmla="*/ 104330 h 35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5208" h="358775">
                  <a:moveTo>
                    <a:pt x="262954" y="104394"/>
                  </a:moveTo>
                  <a:cubicBezTo>
                    <a:pt x="262954" y="147510"/>
                    <a:pt x="231521" y="178372"/>
                    <a:pt x="193230" y="178372"/>
                  </a:cubicBezTo>
                  <a:lnTo>
                    <a:pt x="193230" y="179451"/>
                  </a:lnTo>
                  <a:cubicBezTo>
                    <a:pt x="232092" y="179451"/>
                    <a:pt x="275209" y="210884"/>
                    <a:pt x="275209" y="260858"/>
                  </a:cubicBezTo>
                  <a:cubicBezTo>
                    <a:pt x="275209" y="317817"/>
                    <a:pt x="224663" y="358775"/>
                    <a:pt x="138938" y="358775"/>
                  </a:cubicBezTo>
                  <a:cubicBezTo>
                    <a:pt x="29273" y="358775"/>
                    <a:pt x="0" y="287972"/>
                    <a:pt x="0" y="287972"/>
                  </a:cubicBezTo>
                  <a:lnTo>
                    <a:pt x="55880" y="251270"/>
                  </a:lnTo>
                  <a:cubicBezTo>
                    <a:pt x="55880" y="251270"/>
                    <a:pt x="83566" y="293878"/>
                    <a:pt x="136271" y="293878"/>
                  </a:cubicBezTo>
                  <a:cubicBezTo>
                    <a:pt x="175133" y="293878"/>
                    <a:pt x="198565" y="277368"/>
                    <a:pt x="198565" y="251270"/>
                  </a:cubicBezTo>
                  <a:cubicBezTo>
                    <a:pt x="199072" y="226759"/>
                    <a:pt x="179959" y="210820"/>
                    <a:pt x="136842" y="209233"/>
                  </a:cubicBezTo>
                  <a:lnTo>
                    <a:pt x="100140" y="208724"/>
                  </a:lnTo>
                  <a:lnTo>
                    <a:pt x="100140" y="154432"/>
                  </a:lnTo>
                  <a:lnTo>
                    <a:pt x="125158" y="153924"/>
                  </a:lnTo>
                  <a:cubicBezTo>
                    <a:pt x="163512" y="152336"/>
                    <a:pt x="186880" y="137985"/>
                    <a:pt x="186880" y="112395"/>
                  </a:cubicBezTo>
                  <a:cubicBezTo>
                    <a:pt x="186880" y="84709"/>
                    <a:pt x="166116" y="65532"/>
                    <a:pt x="135255" y="65532"/>
                  </a:cubicBezTo>
                  <a:cubicBezTo>
                    <a:pt x="104394" y="65532"/>
                    <a:pt x="87376" y="80963"/>
                    <a:pt x="87376" y="100647"/>
                  </a:cubicBezTo>
                  <a:cubicBezTo>
                    <a:pt x="87376" y="105410"/>
                    <a:pt x="87884" y="109665"/>
                    <a:pt x="88964" y="112332"/>
                  </a:cubicBezTo>
                  <a:lnTo>
                    <a:pt x="16066" y="124015"/>
                  </a:lnTo>
                  <a:cubicBezTo>
                    <a:pt x="16066" y="122936"/>
                    <a:pt x="12891" y="111252"/>
                    <a:pt x="12891" y="95822"/>
                  </a:cubicBezTo>
                  <a:cubicBezTo>
                    <a:pt x="12891" y="39941"/>
                    <a:pt x="62357" y="0"/>
                    <a:pt x="137414" y="0"/>
                  </a:cubicBezTo>
                  <a:cubicBezTo>
                    <a:pt x="212471" y="0"/>
                    <a:pt x="263016" y="42545"/>
                    <a:pt x="263016" y="104330"/>
                  </a:cubicBez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12F6ADA3-5C49-9AC9-C71A-7A09FF003217}"/>
                </a:ext>
              </a:extLst>
            </p:cNvPr>
            <p:cNvSpPr/>
            <p:nvPr/>
          </p:nvSpPr>
          <p:spPr>
            <a:xfrm>
              <a:off x="9467977" y="3428746"/>
              <a:ext cx="281558" cy="358711"/>
            </a:xfrm>
            <a:custGeom>
              <a:avLst/>
              <a:gdLst>
                <a:gd name="connsiteX0" fmla="*/ 281559 w 281558"/>
                <a:gd name="connsiteY0" fmla="*/ 254381 h 358711"/>
                <a:gd name="connsiteX1" fmla="*/ 141033 w 281558"/>
                <a:gd name="connsiteY1" fmla="*/ 358711 h 358711"/>
                <a:gd name="connsiteX2" fmla="*/ 0 w 281558"/>
                <a:gd name="connsiteY2" fmla="*/ 254381 h 358711"/>
                <a:gd name="connsiteX3" fmla="*/ 57467 w 281558"/>
                <a:gd name="connsiteY3" fmla="*/ 170815 h 358711"/>
                <a:gd name="connsiteX4" fmla="*/ 57467 w 281558"/>
                <a:gd name="connsiteY4" fmla="*/ 169227 h 358711"/>
                <a:gd name="connsiteX5" fmla="*/ 15939 w 281558"/>
                <a:gd name="connsiteY5" fmla="*/ 98996 h 358711"/>
                <a:gd name="connsiteX6" fmla="*/ 141033 w 281558"/>
                <a:gd name="connsiteY6" fmla="*/ 0 h 358711"/>
                <a:gd name="connsiteX7" fmla="*/ 266129 w 281558"/>
                <a:gd name="connsiteY7" fmla="*/ 98996 h 358711"/>
                <a:gd name="connsiteX8" fmla="*/ 224092 w 281558"/>
                <a:gd name="connsiteY8" fmla="*/ 169227 h 358711"/>
                <a:gd name="connsiteX9" fmla="*/ 224092 w 281558"/>
                <a:gd name="connsiteY9" fmla="*/ 170815 h 358711"/>
                <a:gd name="connsiteX10" fmla="*/ 281559 w 281558"/>
                <a:gd name="connsiteY10" fmla="*/ 254381 h 358711"/>
                <a:gd name="connsiteX11" fmla="*/ 209169 w 281558"/>
                <a:gd name="connsiteY11" fmla="*/ 248031 h 358711"/>
                <a:gd name="connsiteX12" fmla="*/ 141033 w 281558"/>
                <a:gd name="connsiteY12" fmla="*/ 199580 h 358711"/>
                <a:gd name="connsiteX13" fmla="*/ 72390 w 281558"/>
                <a:gd name="connsiteY13" fmla="*/ 248031 h 358711"/>
                <a:gd name="connsiteX14" fmla="*/ 141033 w 281558"/>
                <a:gd name="connsiteY14" fmla="*/ 299657 h 358711"/>
                <a:gd name="connsiteX15" fmla="*/ 209169 w 281558"/>
                <a:gd name="connsiteY15" fmla="*/ 248031 h 358711"/>
                <a:gd name="connsiteX16" fmla="*/ 88329 w 281558"/>
                <a:gd name="connsiteY16" fmla="*/ 98996 h 358711"/>
                <a:gd name="connsiteX17" fmla="*/ 141033 w 281558"/>
                <a:gd name="connsiteY17" fmla="*/ 142621 h 358711"/>
                <a:gd name="connsiteX18" fmla="*/ 193166 w 281558"/>
                <a:gd name="connsiteY18" fmla="*/ 98996 h 358711"/>
                <a:gd name="connsiteX19" fmla="*/ 141033 w 281558"/>
                <a:gd name="connsiteY19" fmla="*/ 55372 h 358711"/>
                <a:gd name="connsiteX20" fmla="*/ 88329 w 281558"/>
                <a:gd name="connsiteY20" fmla="*/ 98996 h 35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1558" h="358711">
                  <a:moveTo>
                    <a:pt x="281559" y="254381"/>
                  </a:moveTo>
                  <a:cubicBezTo>
                    <a:pt x="281559" y="316674"/>
                    <a:pt x="226187" y="358711"/>
                    <a:pt x="141033" y="358711"/>
                  </a:cubicBezTo>
                  <a:cubicBezTo>
                    <a:pt x="55880" y="358711"/>
                    <a:pt x="0" y="316674"/>
                    <a:pt x="0" y="254381"/>
                  </a:cubicBezTo>
                  <a:cubicBezTo>
                    <a:pt x="0" y="213423"/>
                    <a:pt x="23940" y="184658"/>
                    <a:pt x="57467" y="170815"/>
                  </a:cubicBezTo>
                  <a:lnTo>
                    <a:pt x="57467" y="169227"/>
                  </a:lnTo>
                  <a:cubicBezTo>
                    <a:pt x="33528" y="158051"/>
                    <a:pt x="15939" y="132524"/>
                    <a:pt x="15939" y="98996"/>
                  </a:cubicBezTo>
                  <a:cubicBezTo>
                    <a:pt x="15939" y="39370"/>
                    <a:pt x="65977" y="0"/>
                    <a:pt x="141033" y="0"/>
                  </a:cubicBezTo>
                  <a:cubicBezTo>
                    <a:pt x="216091" y="0"/>
                    <a:pt x="266129" y="39370"/>
                    <a:pt x="266129" y="98996"/>
                  </a:cubicBezTo>
                  <a:cubicBezTo>
                    <a:pt x="266129" y="132524"/>
                    <a:pt x="248031" y="158051"/>
                    <a:pt x="224092" y="169227"/>
                  </a:cubicBezTo>
                  <a:lnTo>
                    <a:pt x="224092" y="170815"/>
                  </a:lnTo>
                  <a:cubicBezTo>
                    <a:pt x="257619" y="184658"/>
                    <a:pt x="281559" y="213423"/>
                    <a:pt x="281559" y="254381"/>
                  </a:cubicBezTo>
                  <a:close/>
                  <a:moveTo>
                    <a:pt x="209169" y="248031"/>
                  </a:moveTo>
                  <a:cubicBezTo>
                    <a:pt x="209169" y="218757"/>
                    <a:pt x="182054" y="199580"/>
                    <a:pt x="141033" y="199580"/>
                  </a:cubicBezTo>
                  <a:cubicBezTo>
                    <a:pt x="100012" y="199580"/>
                    <a:pt x="72390" y="218757"/>
                    <a:pt x="72390" y="248031"/>
                  </a:cubicBezTo>
                  <a:cubicBezTo>
                    <a:pt x="72390" y="278892"/>
                    <a:pt x="99504" y="299657"/>
                    <a:pt x="141033" y="299657"/>
                  </a:cubicBezTo>
                  <a:cubicBezTo>
                    <a:pt x="182562" y="299657"/>
                    <a:pt x="209169" y="278892"/>
                    <a:pt x="209169" y="248031"/>
                  </a:cubicBezTo>
                  <a:close/>
                  <a:moveTo>
                    <a:pt x="88329" y="98996"/>
                  </a:moveTo>
                  <a:cubicBezTo>
                    <a:pt x="88329" y="123507"/>
                    <a:pt x="109093" y="142621"/>
                    <a:pt x="141033" y="142621"/>
                  </a:cubicBezTo>
                  <a:cubicBezTo>
                    <a:pt x="172974" y="142621"/>
                    <a:pt x="193166" y="123444"/>
                    <a:pt x="193166" y="98996"/>
                  </a:cubicBezTo>
                  <a:cubicBezTo>
                    <a:pt x="193166" y="71818"/>
                    <a:pt x="172403" y="55372"/>
                    <a:pt x="141033" y="55372"/>
                  </a:cubicBezTo>
                  <a:cubicBezTo>
                    <a:pt x="109665" y="55372"/>
                    <a:pt x="88329" y="71882"/>
                    <a:pt x="88329" y="98996"/>
                  </a:cubicBez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1" name="Freeform 400">
              <a:extLst>
                <a:ext uri="{FF2B5EF4-FFF2-40B4-BE49-F238E27FC236}">
                  <a16:creationId xmlns:a16="http://schemas.microsoft.com/office/drawing/2014/main" id="{1F3C599B-664C-658F-A8E9-B201084B3B84}"/>
                </a:ext>
              </a:extLst>
            </p:cNvPr>
            <p:cNvSpPr/>
            <p:nvPr/>
          </p:nvSpPr>
          <p:spPr>
            <a:xfrm>
              <a:off x="9789985" y="3703891"/>
              <a:ext cx="83058" cy="83058"/>
            </a:xfrm>
            <a:custGeom>
              <a:avLst/>
              <a:gdLst>
                <a:gd name="connsiteX0" fmla="*/ 41529 w 83058"/>
                <a:gd name="connsiteY0" fmla="*/ 0 h 83058"/>
                <a:gd name="connsiteX1" fmla="*/ 83058 w 83058"/>
                <a:gd name="connsiteY1" fmla="*/ 41529 h 83058"/>
                <a:gd name="connsiteX2" fmla="*/ 41529 w 83058"/>
                <a:gd name="connsiteY2" fmla="*/ 83058 h 83058"/>
                <a:gd name="connsiteX3" fmla="*/ 0 w 83058"/>
                <a:gd name="connsiteY3" fmla="*/ 41529 h 83058"/>
                <a:gd name="connsiteX4" fmla="*/ 41529 w 83058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58" h="83058">
                  <a:moveTo>
                    <a:pt x="41529" y="0"/>
                  </a:moveTo>
                  <a:cubicBezTo>
                    <a:pt x="64389" y="0"/>
                    <a:pt x="83058" y="18605"/>
                    <a:pt x="83058" y="41529"/>
                  </a:cubicBezTo>
                  <a:cubicBezTo>
                    <a:pt x="83058" y="64453"/>
                    <a:pt x="64453" y="83058"/>
                    <a:pt x="41529" y="83058"/>
                  </a:cubicBezTo>
                  <a:cubicBezTo>
                    <a:pt x="18606" y="83058"/>
                    <a:pt x="0" y="64453"/>
                    <a:pt x="0" y="41529"/>
                  </a:cubicBezTo>
                  <a:cubicBezTo>
                    <a:pt x="0" y="18605"/>
                    <a:pt x="18097" y="0"/>
                    <a:pt x="41529" y="0"/>
                  </a:cubicBez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2" name="Freeform 401">
              <a:extLst>
                <a:ext uri="{FF2B5EF4-FFF2-40B4-BE49-F238E27FC236}">
                  <a16:creationId xmlns:a16="http://schemas.microsoft.com/office/drawing/2014/main" id="{09E57384-DA75-077C-67AF-09004AC03DBC}"/>
                </a:ext>
              </a:extLst>
            </p:cNvPr>
            <p:cNvSpPr/>
            <p:nvPr/>
          </p:nvSpPr>
          <p:spPr>
            <a:xfrm>
              <a:off x="9876790" y="3432428"/>
              <a:ext cx="162814" cy="351282"/>
            </a:xfrm>
            <a:custGeom>
              <a:avLst/>
              <a:gdLst>
                <a:gd name="connsiteX0" fmla="*/ 89408 w 162814"/>
                <a:gd name="connsiteY0" fmla="*/ 76645 h 351282"/>
                <a:gd name="connsiteX1" fmla="*/ 0 w 162814"/>
                <a:gd name="connsiteY1" fmla="*/ 100076 h 351282"/>
                <a:gd name="connsiteX2" fmla="*/ 0 w 162814"/>
                <a:gd name="connsiteY2" fmla="*/ 31941 h 351282"/>
                <a:gd name="connsiteX3" fmla="*/ 151130 w 162814"/>
                <a:gd name="connsiteY3" fmla="*/ 0 h 351282"/>
                <a:gd name="connsiteX4" fmla="*/ 162814 w 162814"/>
                <a:gd name="connsiteY4" fmla="*/ 0 h 351282"/>
                <a:gd name="connsiteX5" fmla="*/ 162814 w 162814"/>
                <a:gd name="connsiteY5" fmla="*/ 351282 h 351282"/>
                <a:gd name="connsiteX6" fmla="*/ 89344 w 162814"/>
                <a:gd name="connsiteY6" fmla="*/ 351282 h 351282"/>
                <a:gd name="connsiteX7" fmla="*/ 89344 w 162814"/>
                <a:gd name="connsiteY7" fmla="*/ 76645 h 35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14" h="351282">
                  <a:moveTo>
                    <a:pt x="89408" y="76645"/>
                  </a:moveTo>
                  <a:lnTo>
                    <a:pt x="0" y="100076"/>
                  </a:lnTo>
                  <a:lnTo>
                    <a:pt x="0" y="31941"/>
                  </a:lnTo>
                  <a:lnTo>
                    <a:pt x="151130" y="0"/>
                  </a:lnTo>
                  <a:lnTo>
                    <a:pt x="162814" y="0"/>
                  </a:lnTo>
                  <a:lnTo>
                    <a:pt x="162814" y="351282"/>
                  </a:lnTo>
                  <a:lnTo>
                    <a:pt x="89344" y="351282"/>
                  </a:lnTo>
                  <a:lnTo>
                    <a:pt x="89344" y="76645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3" name="Freeform 402">
              <a:extLst>
                <a:ext uri="{FF2B5EF4-FFF2-40B4-BE49-F238E27FC236}">
                  <a16:creationId xmlns:a16="http://schemas.microsoft.com/office/drawing/2014/main" id="{DB1A1927-60F0-DC0B-D171-CFEF90B4B2BD}"/>
                </a:ext>
              </a:extLst>
            </p:cNvPr>
            <p:cNvSpPr/>
            <p:nvPr/>
          </p:nvSpPr>
          <p:spPr>
            <a:xfrm>
              <a:off x="10091293" y="3428746"/>
              <a:ext cx="459295" cy="357123"/>
            </a:xfrm>
            <a:custGeom>
              <a:avLst/>
              <a:gdLst>
                <a:gd name="connsiteX0" fmla="*/ 0 w 459295"/>
                <a:gd name="connsiteY0" fmla="*/ 102171 h 357123"/>
                <a:gd name="connsiteX1" fmla="*/ 96329 w 459295"/>
                <a:gd name="connsiteY1" fmla="*/ 1588 h 357123"/>
                <a:gd name="connsiteX2" fmla="*/ 193738 w 459295"/>
                <a:gd name="connsiteY2" fmla="*/ 102171 h 357123"/>
                <a:gd name="connsiteX3" fmla="*/ 96329 w 459295"/>
                <a:gd name="connsiteY3" fmla="*/ 200660 h 357123"/>
                <a:gd name="connsiteX4" fmla="*/ 0 w 459295"/>
                <a:gd name="connsiteY4" fmla="*/ 102171 h 357123"/>
                <a:gd name="connsiteX5" fmla="*/ 135191 w 459295"/>
                <a:gd name="connsiteY5" fmla="*/ 102171 h 357123"/>
                <a:gd name="connsiteX6" fmla="*/ 96329 w 459295"/>
                <a:gd name="connsiteY6" fmla="*/ 54292 h 357123"/>
                <a:gd name="connsiteX7" fmla="*/ 58038 w 459295"/>
                <a:gd name="connsiteY7" fmla="*/ 102171 h 357123"/>
                <a:gd name="connsiteX8" fmla="*/ 96329 w 459295"/>
                <a:gd name="connsiteY8" fmla="*/ 148463 h 357123"/>
                <a:gd name="connsiteX9" fmla="*/ 135191 w 459295"/>
                <a:gd name="connsiteY9" fmla="*/ 102171 h 357123"/>
                <a:gd name="connsiteX10" fmla="*/ 280479 w 459295"/>
                <a:gd name="connsiteY10" fmla="*/ 0 h 357123"/>
                <a:gd name="connsiteX11" fmla="*/ 339026 w 459295"/>
                <a:gd name="connsiteY11" fmla="*/ 0 h 357123"/>
                <a:gd name="connsiteX12" fmla="*/ 177736 w 459295"/>
                <a:gd name="connsiteY12" fmla="*/ 354965 h 357123"/>
                <a:gd name="connsiteX13" fmla="*/ 118681 w 459295"/>
                <a:gd name="connsiteY13" fmla="*/ 354965 h 357123"/>
                <a:gd name="connsiteX14" fmla="*/ 280479 w 459295"/>
                <a:gd name="connsiteY14" fmla="*/ 0 h 357123"/>
                <a:gd name="connsiteX15" fmla="*/ 265557 w 459295"/>
                <a:gd name="connsiteY15" fmla="*/ 258635 h 357123"/>
                <a:gd name="connsiteX16" fmla="*/ 361886 w 459295"/>
                <a:gd name="connsiteY16" fmla="*/ 158051 h 357123"/>
                <a:gd name="connsiteX17" fmla="*/ 459295 w 459295"/>
                <a:gd name="connsiteY17" fmla="*/ 258635 h 357123"/>
                <a:gd name="connsiteX18" fmla="*/ 361886 w 459295"/>
                <a:gd name="connsiteY18" fmla="*/ 357124 h 357123"/>
                <a:gd name="connsiteX19" fmla="*/ 265557 w 459295"/>
                <a:gd name="connsiteY19" fmla="*/ 258635 h 357123"/>
                <a:gd name="connsiteX20" fmla="*/ 400748 w 459295"/>
                <a:gd name="connsiteY20" fmla="*/ 258635 h 357123"/>
                <a:gd name="connsiteX21" fmla="*/ 361886 w 459295"/>
                <a:gd name="connsiteY21" fmla="*/ 210757 h 357123"/>
                <a:gd name="connsiteX22" fmla="*/ 323596 w 459295"/>
                <a:gd name="connsiteY22" fmla="*/ 258635 h 357123"/>
                <a:gd name="connsiteX23" fmla="*/ 361886 w 459295"/>
                <a:gd name="connsiteY23" fmla="*/ 304927 h 357123"/>
                <a:gd name="connsiteX24" fmla="*/ 400748 w 459295"/>
                <a:gd name="connsiteY24" fmla="*/ 258635 h 35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9295" h="357123">
                  <a:moveTo>
                    <a:pt x="0" y="102171"/>
                  </a:moveTo>
                  <a:cubicBezTo>
                    <a:pt x="0" y="42037"/>
                    <a:pt x="38862" y="1588"/>
                    <a:pt x="96329" y="1588"/>
                  </a:cubicBezTo>
                  <a:cubicBezTo>
                    <a:pt x="153797" y="1588"/>
                    <a:pt x="193738" y="42037"/>
                    <a:pt x="193738" y="102171"/>
                  </a:cubicBezTo>
                  <a:cubicBezTo>
                    <a:pt x="193738" y="162306"/>
                    <a:pt x="154876" y="200660"/>
                    <a:pt x="96329" y="200660"/>
                  </a:cubicBezTo>
                  <a:cubicBezTo>
                    <a:pt x="37782" y="200660"/>
                    <a:pt x="0" y="161290"/>
                    <a:pt x="0" y="102171"/>
                  </a:cubicBezTo>
                  <a:close/>
                  <a:moveTo>
                    <a:pt x="135191" y="102171"/>
                  </a:moveTo>
                  <a:cubicBezTo>
                    <a:pt x="135191" y="73406"/>
                    <a:pt x="119761" y="54292"/>
                    <a:pt x="96329" y="54292"/>
                  </a:cubicBezTo>
                  <a:cubicBezTo>
                    <a:pt x="72898" y="54292"/>
                    <a:pt x="58038" y="73470"/>
                    <a:pt x="58038" y="102171"/>
                  </a:cubicBezTo>
                  <a:cubicBezTo>
                    <a:pt x="58038" y="130873"/>
                    <a:pt x="73977" y="148463"/>
                    <a:pt x="96329" y="148463"/>
                  </a:cubicBezTo>
                  <a:cubicBezTo>
                    <a:pt x="118681" y="148463"/>
                    <a:pt x="135191" y="129857"/>
                    <a:pt x="135191" y="102171"/>
                  </a:cubicBezTo>
                  <a:close/>
                  <a:moveTo>
                    <a:pt x="280479" y="0"/>
                  </a:moveTo>
                  <a:lnTo>
                    <a:pt x="339026" y="0"/>
                  </a:lnTo>
                  <a:lnTo>
                    <a:pt x="177736" y="354965"/>
                  </a:lnTo>
                  <a:lnTo>
                    <a:pt x="118681" y="354965"/>
                  </a:lnTo>
                  <a:lnTo>
                    <a:pt x="280479" y="0"/>
                  </a:lnTo>
                  <a:close/>
                  <a:moveTo>
                    <a:pt x="265557" y="258635"/>
                  </a:moveTo>
                  <a:cubicBezTo>
                    <a:pt x="265557" y="198501"/>
                    <a:pt x="303847" y="158051"/>
                    <a:pt x="361886" y="158051"/>
                  </a:cubicBezTo>
                  <a:cubicBezTo>
                    <a:pt x="419926" y="158051"/>
                    <a:pt x="459295" y="198501"/>
                    <a:pt x="459295" y="258635"/>
                  </a:cubicBezTo>
                  <a:cubicBezTo>
                    <a:pt x="459295" y="318770"/>
                    <a:pt x="420433" y="357124"/>
                    <a:pt x="361886" y="357124"/>
                  </a:cubicBezTo>
                  <a:cubicBezTo>
                    <a:pt x="303339" y="357124"/>
                    <a:pt x="265557" y="317754"/>
                    <a:pt x="265557" y="258635"/>
                  </a:cubicBezTo>
                  <a:close/>
                  <a:moveTo>
                    <a:pt x="400748" y="258635"/>
                  </a:moveTo>
                  <a:cubicBezTo>
                    <a:pt x="400748" y="229870"/>
                    <a:pt x="385318" y="210757"/>
                    <a:pt x="361886" y="210757"/>
                  </a:cubicBezTo>
                  <a:cubicBezTo>
                    <a:pt x="338455" y="210757"/>
                    <a:pt x="323596" y="229933"/>
                    <a:pt x="323596" y="258635"/>
                  </a:cubicBezTo>
                  <a:cubicBezTo>
                    <a:pt x="323596" y="287338"/>
                    <a:pt x="339534" y="304927"/>
                    <a:pt x="361886" y="304927"/>
                  </a:cubicBezTo>
                  <a:cubicBezTo>
                    <a:pt x="384238" y="304927"/>
                    <a:pt x="400748" y="286321"/>
                    <a:pt x="400748" y="258635"/>
                  </a:cubicBez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2449D463-0F0B-20EE-CEAE-65B5492F306D}"/>
              </a:ext>
            </a:extLst>
          </p:cNvPr>
          <p:cNvGrpSpPr/>
          <p:nvPr/>
        </p:nvGrpSpPr>
        <p:grpSpPr>
          <a:xfrm>
            <a:off x="9073832" y="3234054"/>
            <a:ext cx="1554161" cy="85661"/>
            <a:chOff x="9073832" y="3234054"/>
            <a:chExt cx="1554161" cy="85661"/>
          </a:xfrm>
        </p:grpSpPr>
        <p:sp>
          <p:nvSpPr>
            <p:cNvPr id="404" name="Freeform 403">
              <a:extLst>
                <a:ext uri="{FF2B5EF4-FFF2-40B4-BE49-F238E27FC236}">
                  <a16:creationId xmlns:a16="http://schemas.microsoft.com/office/drawing/2014/main" id="{16B00894-6D06-3F82-ED1D-2B407CA2AF0C}"/>
                </a:ext>
              </a:extLst>
            </p:cNvPr>
            <p:cNvSpPr/>
            <p:nvPr/>
          </p:nvSpPr>
          <p:spPr>
            <a:xfrm>
              <a:off x="9073832" y="3234944"/>
              <a:ext cx="66421" cy="84709"/>
            </a:xfrm>
            <a:custGeom>
              <a:avLst/>
              <a:gdLst>
                <a:gd name="connsiteX0" fmla="*/ 60325 w 66421"/>
                <a:gd name="connsiteY0" fmla="*/ 0 h 84709"/>
                <a:gd name="connsiteX1" fmla="*/ 60325 w 66421"/>
                <a:gd name="connsiteY1" fmla="*/ 14732 h 84709"/>
                <a:gd name="connsiteX2" fmla="*/ 23495 w 66421"/>
                <a:gd name="connsiteY2" fmla="*/ 14732 h 84709"/>
                <a:gd name="connsiteX3" fmla="*/ 21972 w 66421"/>
                <a:gd name="connsiteY3" fmla="*/ 32512 h 84709"/>
                <a:gd name="connsiteX4" fmla="*/ 22352 w 66421"/>
                <a:gd name="connsiteY4" fmla="*/ 32766 h 84709"/>
                <a:gd name="connsiteX5" fmla="*/ 37338 w 66421"/>
                <a:gd name="connsiteY5" fmla="*/ 28194 h 84709"/>
                <a:gd name="connsiteX6" fmla="*/ 66422 w 66421"/>
                <a:gd name="connsiteY6" fmla="*/ 55753 h 84709"/>
                <a:gd name="connsiteX7" fmla="*/ 32639 w 66421"/>
                <a:gd name="connsiteY7" fmla="*/ 84709 h 84709"/>
                <a:gd name="connsiteX8" fmla="*/ 0 w 66421"/>
                <a:gd name="connsiteY8" fmla="*/ 68707 h 84709"/>
                <a:gd name="connsiteX9" fmla="*/ 13589 w 66421"/>
                <a:gd name="connsiteY9" fmla="*/ 58801 h 84709"/>
                <a:gd name="connsiteX10" fmla="*/ 32639 w 66421"/>
                <a:gd name="connsiteY10" fmla="*/ 69088 h 84709"/>
                <a:gd name="connsiteX11" fmla="*/ 48133 w 66421"/>
                <a:gd name="connsiteY11" fmla="*/ 55626 h 84709"/>
                <a:gd name="connsiteX12" fmla="*/ 34037 w 66421"/>
                <a:gd name="connsiteY12" fmla="*/ 42291 h 84709"/>
                <a:gd name="connsiteX13" fmla="*/ 22225 w 66421"/>
                <a:gd name="connsiteY13" fmla="*/ 47625 h 84709"/>
                <a:gd name="connsiteX14" fmla="*/ 5715 w 66421"/>
                <a:gd name="connsiteY14" fmla="*/ 47625 h 84709"/>
                <a:gd name="connsiteX15" fmla="*/ 9272 w 66421"/>
                <a:gd name="connsiteY15" fmla="*/ 0 h 84709"/>
                <a:gd name="connsiteX16" fmla="*/ 60325 w 66421"/>
                <a:gd name="connsiteY16" fmla="*/ 0 h 8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421" h="84709">
                  <a:moveTo>
                    <a:pt x="60325" y="0"/>
                  </a:moveTo>
                  <a:lnTo>
                    <a:pt x="60325" y="14732"/>
                  </a:lnTo>
                  <a:lnTo>
                    <a:pt x="23495" y="14732"/>
                  </a:lnTo>
                  <a:lnTo>
                    <a:pt x="21972" y="32512"/>
                  </a:lnTo>
                  <a:lnTo>
                    <a:pt x="22352" y="32766"/>
                  </a:lnTo>
                  <a:cubicBezTo>
                    <a:pt x="25400" y="30226"/>
                    <a:pt x="30988" y="28194"/>
                    <a:pt x="37338" y="28194"/>
                  </a:cubicBezTo>
                  <a:cubicBezTo>
                    <a:pt x="54864" y="28194"/>
                    <a:pt x="66422" y="39370"/>
                    <a:pt x="66422" y="55753"/>
                  </a:cubicBezTo>
                  <a:cubicBezTo>
                    <a:pt x="66422" y="73152"/>
                    <a:pt x="52705" y="84709"/>
                    <a:pt x="32639" y="84709"/>
                  </a:cubicBezTo>
                  <a:cubicBezTo>
                    <a:pt x="9399" y="84709"/>
                    <a:pt x="0" y="68707"/>
                    <a:pt x="0" y="68707"/>
                  </a:cubicBezTo>
                  <a:lnTo>
                    <a:pt x="13589" y="58801"/>
                  </a:lnTo>
                  <a:cubicBezTo>
                    <a:pt x="13589" y="58801"/>
                    <a:pt x="20448" y="69088"/>
                    <a:pt x="32639" y="69088"/>
                  </a:cubicBezTo>
                  <a:cubicBezTo>
                    <a:pt x="41656" y="69088"/>
                    <a:pt x="48133" y="63754"/>
                    <a:pt x="48133" y="55626"/>
                  </a:cubicBezTo>
                  <a:cubicBezTo>
                    <a:pt x="48133" y="47498"/>
                    <a:pt x="42545" y="42291"/>
                    <a:pt x="34037" y="42291"/>
                  </a:cubicBezTo>
                  <a:cubicBezTo>
                    <a:pt x="26162" y="42291"/>
                    <a:pt x="22479" y="46863"/>
                    <a:pt x="22225" y="47625"/>
                  </a:cubicBezTo>
                  <a:lnTo>
                    <a:pt x="5715" y="47625"/>
                  </a:lnTo>
                  <a:lnTo>
                    <a:pt x="9272" y="0"/>
                  </a:lnTo>
                  <a:lnTo>
                    <a:pt x="60325" y="0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5" name="Freeform 404">
              <a:extLst>
                <a:ext uri="{FF2B5EF4-FFF2-40B4-BE49-F238E27FC236}">
                  <a16:creationId xmlns:a16="http://schemas.microsoft.com/office/drawing/2014/main" id="{6AAC5158-CBC7-39DC-7CD5-FCC6E4A632A2}"/>
                </a:ext>
              </a:extLst>
            </p:cNvPr>
            <p:cNvSpPr/>
            <p:nvPr/>
          </p:nvSpPr>
          <p:spPr>
            <a:xfrm>
              <a:off x="9167050" y="3234944"/>
              <a:ext cx="74803" cy="83820"/>
            </a:xfrm>
            <a:custGeom>
              <a:avLst/>
              <a:gdLst>
                <a:gd name="connsiteX0" fmla="*/ 46482 w 74803"/>
                <a:gd name="connsiteY0" fmla="*/ 53467 h 83820"/>
                <a:gd name="connsiteX1" fmla="*/ 46482 w 74803"/>
                <a:gd name="connsiteY1" fmla="*/ 83820 h 83820"/>
                <a:gd name="connsiteX2" fmla="*/ 28448 w 74803"/>
                <a:gd name="connsiteY2" fmla="*/ 83820 h 83820"/>
                <a:gd name="connsiteX3" fmla="*/ 28448 w 74803"/>
                <a:gd name="connsiteY3" fmla="*/ 53721 h 83820"/>
                <a:gd name="connsiteX4" fmla="*/ 0 w 74803"/>
                <a:gd name="connsiteY4" fmla="*/ 0 h 83820"/>
                <a:gd name="connsiteX5" fmla="*/ 19431 w 74803"/>
                <a:gd name="connsiteY5" fmla="*/ 0 h 83820"/>
                <a:gd name="connsiteX6" fmla="*/ 33528 w 74803"/>
                <a:gd name="connsiteY6" fmla="*/ 28194 h 83820"/>
                <a:gd name="connsiteX7" fmla="*/ 37592 w 74803"/>
                <a:gd name="connsiteY7" fmla="*/ 38608 h 83820"/>
                <a:gd name="connsiteX8" fmla="*/ 37973 w 74803"/>
                <a:gd name="connsiteY8" fmla="*/ 38608 h 83820"/>
                <a:gd name="connsiteX9" fmla="*/ 41910 w 74803"/>
                <a:gd name="connsiteY9" fmla="*/ 28194 h 83820"/>
                <a:gd name="connsiteX10" fmla="*/ 55880 w 74803"/>
                <a:gd name="connsiteY10" fmla="*/ 0 h 83820"/>
                <a:gd name="connsiteX11" fmla="*/ 74803 w 74803"/>
                <a:gd name="connsiteY11" fmla="*/ 0 h 83820"/>
                <a:gd name="connsiteX12" fmla="*/ 46482 w 74803"/>
                <a:gd name="connsiteY12" fmla="*/ 53467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803" h="83820">
                  <a:moveTo>
                    <a:pt x="46482" y="53467"/>
                  </a:moveTo>
                  <a:lnTo>
                    <a:pt x="46482" y="83820"/>
                  </a:lnTo>
                  <a:lnTo>
                    <a:pt x="28448" y="83820"/>
                  </a:lnTo>
                  <a:lnTo>
                    <a:pt x="28448" y="53721"/>
                  </a:lnTo>
                  <a:lnTo>
                    <a:pt x="0" y="0"/>
                  </a:lnTo>
                  <a:lnTo>
                    <a:pt x="19431" y="0"/>
                  </a:lnTo>
                  <a:lnTo>
                    <a:pt x="33528" y="28194"/>
                  </a:lnTo>
                  <a:cubicBezTo>
                    <a:pt x="35306" y="31750"/>
                    <a:pt x="37084" y="36322"/>
                    <a:pt x="37592" y="38608"/>
                  </a:cubicBezTo>
                  <a:lnTo>
                    <a:pt x="37973" y="38608"/>
                  </a:lnTo>
                  <a:cubicBezTo>
                    <a:pt x="38481" y="36322"/>
                    <a:pt x="40132" y="31750"/>
                    <a:pt x="41910" y="28194"/>
                  </a:cubicBezTo>
                  <a:lnTo>
                    <a:pt x="55880" y="0"/>
                  </a:lnTo>
                  <a:lnTo>
                    <a:pt x="74803" y="0"/>
                  </a:lnTo>
                  <a:lnTo>
                    <a:pt x="46482" y="53467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BC5DBB5E-04CA-A74D-0DA6-0E9678EBB0A4}"/>
                </a:ext>
              </a:extLst>
            </p:cNvPr>
            <p:cNvSpPr/>
            <p:nvPr/>
          </p:nvSpPr>
          <p:spPr>
            <a:xfrm>
              <a:off x="9251251" y="3234944"/>
              <a:ext cx="55498" cy="83820"/>
            </a:xfrm>
            <a:custGeom>
              <a:avLst/>
              <a:gdLst>
                <a:gd name="connsiteX0" fmla="*/ 18034 w 55498"/>
                <a:gd name="connsiteY0" fmla="*/ 14859 h 83820"/>
                <a:gd name="connsiteX1" fmla="*/ 18034 w 55498"/>
                <a:gd name="connsiteY1" fmla="*/ 34163 h 83820"/>
                <a:gd name="connsiteX2" fmla="*/ 50546 w 55498"/>
                <a:gd name="connsiteY2" fmla="*/ 34163 h 83820"/>
                <a:gd name="connsiteX3" fmla="*/ 50546 w 55498"/>
                <a:gd name="connsiteY3" fmla="*/ 48260 h 83820"/>
                <a:gd name="connsiteX4" fmla="*/ 18034 w 55498"/>
                <a:gd name="connsiteY4" fmla="*/ 48260 h 83820"/>
                <a:gd name="connsiteX5" fmla="*/ 18034 w 55498"/>
                <a:gd name="connsiteY5" fmla="*/ 68961 h 83820"/>
                <a:gd name="connsiteX6" fmla="*/ 55499 w 55498"/>
                <a:gd name="connsiteY6" fmla="*/ 68961 h 83820"/>
                <a:gd name="connsiteX7" fmla="*/ 55499 w 55498"/>
                <a:gd name="connsiteY7" fmla="*/ 83820 h 83820"/>
                <a:gd name="connsiteX8" fmla="*/ 0 w 55498"/>
                <a:gd name="connsiteY8" fmla="*/ 83820 h 83820"/>
                <a:gd name="connsiteX9" fmla="*/ 0 w 55498"/>
                <a:gd name="connsiteY9" fmla="*/ 0 h 83820"/>
                <a:gd name="connsiteX10" fmla="*/ 55499 w 55498"/>
                <a:gd name="connsiteY10" fmla="*/ 0 h 83820"/>
                <a:gd name="connsiteX11" fmla="*/ 55499 w 55498"/>
                <a:gd name="connsiteY11" fmla="*/ 14859 h 83820"/>
                <a:gd name="connsiteX12" fmla="*/ 18034 w 55498"/>
                <a:gd name="connsiteY12" fmla="*/ 14859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98" h="83820">
                  <a:moveTo>
                    <a:pt x="18034" y="14859"/>
                  </a:moveTo>
                  <a:lnTo>
                    <a:pt x="18034" y="34163"/>
                  </a:lnTo>
                  <a:lnTo>
                    <a:pt x="50546" y="34163"/>
                  </a:lnTo>
                  <a:lnTo>
                    <a:pt x="50546" y="48260"/>
                  </a:lnTo>
                  <a:lnTo>
                    <a:pt x="18034" y="48260"/>
                  </a:lnTo>
                  <a:lnTo>
                    <a:pt x="18034" y="68961"/>
                  </a:lnTo>
                  <a:lnTo>
                    <a:pt x="55499" y="68961"/>
                  </a:lnTo>
                  <a:lnTo>
                    <a:pt x="55499" y="83820"/>
                  </a:lnTo>
                  <a:lnTo>
                    <a:pt x="0" y="83820"/>
                  </a:lnTo>
                  <a:lnTo>
                    <a:pt x="0" y="0"/>
                  </a:lnTo>
                  <a:lnTo>
                    <a:pt x="55499" y="0"/>
                  </a:lnTo>
                  <a:lnTo>
                    <a:pt x="55499" y="14859"/>
                  </a:lnTo>
                  <a:lnTo>
                    <a:pt x="18034" y="14859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7" name="Freeform 406">
              <a:extLst>
                <a:ext uri="{FF2B5EF4-FFF2-40B4-BE49-F238E27FC236}">
                  <a16:creationId xmlns:a16="http://schemas.microsoft.com/office/drawing/2014/main" id="{74804CC5-4BD8-33B9-45FD-5488541D2DFA}"/>
                </a:ext>
              </a:extLst>
            </p:cNvPr>
            <p:cNvSpPr/>
            <p:nvPr/>
          </p:nvSpPr>
          <p:spPr>
            <a:xfrm>
              <a:off x="9312846" y="3235007"/>
              <a:ext cx="78740" cy="83820"/>
            </a:xfrm>
            <a:custGeom>
              <a:avLst/>
              <a:gdLst>
                <a:gd name="connsiteX0" fmla="*/ 54610 w 78740"/>
                <a:gd name="connsiteY0" fmla="*/ 65913 h 83820"/>
                <a:gd name="connsiteX1" fmla="*/ 24257 w 78740"/>
                <a:gd name="connsiteY1" fmla="*/ 65913 h 83820"/>
                <a:gd name="connsiteX2" fmla="*/ 18415 w 78740"/>
                <a:gd name="connsiteY2" fmla="*/ 83820 h 83820"/>
                <a:gd name="connsiteX3" fmla="*/ 0 w 78740"/>
                <a:gd name="connsiteY3" fmla="*/ 83820 h 83820"/>
                <a:gd name="connsiteX4" fmla="*/ 29718 w 78740"/>
                <a:gd name="connsiteY4" fmla="*/ 0 h 83820"/>
                <a:gd name="connsiteX5" fmla="*/ 49149 w 78740"/>
                <a:gd name="connsiteY5" fmla="*/ 0 h 83820"/>
                <a:gd name="connsiteX6" fmla="*/ 78740 w 78740"/>
                <a:gd name="connsiteY6" fmla="*/ 83820 h 83820"/>
                <a:gd name="connsiteX7" fmla="*/ 60452 w 78740"/>
                <a:gd name="connsiteY7" fmla="*/ 83820 h 83820"/>
                <a:gd name="connsiteX8" fmla="*/ 54610 w 78740"/>
                <a:gd name="connsiteY8" fmla="*/ 65913 h 83820"/>
                <a:gd name="connsiteX9" fmla="*/ 50292 w 78740"/>
                <a:gd name="connsiteY9" fmla="*/ 52324 h 83820"/>
                <a:gd name="connsiteX10" fmla="*/ 42164 w 78740"/>
                <a:gd name="connsiteY10" fmla="*/ 27432 h 83820"/>
                <a:gd name="connsiteX11" fmla="*/ 39624 w 78740"/>
                <a:gd name="connsiteY11" fmla="*/ 17907 h 83820"/>
                <a:gd name="connsiteX12" fmla="*/ 39243 w 78740"/>
                <a:gd name="connsiteY12" fmla="*/ 17907 h 83820"/>
                <a:gd name="connsiteX13" fmla="*/ 36703 w 78740"/>
                <a:gd name="connsiteY13" fmla="*/ 27559 h 83820"/>
                <a:gd name="connsiteX14" fmla="*/ 28702 w 78740"/>
                <a:gd name="connsiteY14" fmla="*/ 52324 h 83820"/>
                <a:gd name="connsiteX15" fmla="*/ 50292 w 78740"/>
                <a:gd name="connsiteY15" fmla="*/ 52324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740" h="83820">
                  <a:moveTo>
                    <a:pt x="54610" y="65913"/>
                  </a:moveTo>
                  <a:lnTo>
                    <a:pt x="24257" y="65913"/>
                  </a:lnTo>
                  <a:lnTo>
                    <a:pt x="18415" y="83820"/>
                  </a:lnTo>
                  <a:lnTo>
                    <a:pt x="0" y="83820"/>
                  </a:lnTo>
                  <a:lnTo>
                    <a:pt x="29718" y="0"/>
                  </a:lnTo>
                  <a:lnTo>
                    <a:pt x="49149" y="0"/>
                  </a:lnTo>
                  <a:lnTo>
                    <a:pt x="78740" y="83820"/>
                  </a:lnTo>
                  <a:lnTo>
                    <a:pt x="60452" y="83820"/>
                  </a:lnTo>
                  <a:lnTo>
                    <a:pt x="54610" y="65913"/>
                  </a:lnTo>
                  <a:close/>
                  <a:moveTo>
                    <a:pt x="50292" y="52324"/>
                  </a:moveTo>
                  <a:lnTo>
                    <a:pt x="42164" y="27432"/>
                  </a:lnTo>
                  <a:cubicBezTo>
                    <a:pt x="41275" y="24765"/>
                    <a:pt x="40260" y="21082"/>
                    <a:pt x="39624" y="17907"/>
                  </a:cubicBezTo>
                  <a:lnTo>
                    <a:pt x="39243" y="17907"/>
                  </a:lnTo>
                  <a:cubicBezTo>
                    <a:pt x="38735" y="21082"/>
                    <a:pt x="37592" y="24765"/>
                    <a:pt x="36703" y="27559"/>
                  </a:cubicBezTo>
                  <a:lnTo>
                    <a:pt x="28702" y="52324"/>
                  </a:lnTo>
                  <a:lnTo>
                    <a:pt x="50292" y="52324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93A21A14-705C-C37E-C72E-4AF66185AA19}"/>
                </a:ext>
              </a:extLst>
            </p:cNvPr>
            <p:cNvSpPr/>
            <p:nvPr/>
          </p:nvSpPr>
          <p:spPr>
            <a:xfrm>
              <a:off x="9400984" y="3235007"/>
              <a:ext cx="68580" cy="84708"/>
            </a:xfrm>
            <a:custGeom>
              <a:avLst/>
              <a:gdLst>
                <a:gd name="connsiteX0" fmla="*/ 68580 w 68580"/>
                <a:gd name="connsiteY0" fmla="*/ 83820 h 84708"/>
                <a:gd name="connsiteX1" fmla="*/ 59310 w 68580"/>
                <a:gd name="connsiteY1" fmla="*/ 84709 h 84708"/>
                <a:gd name="connsiteX2" fmla="*/ 21844 w 68580"/>
                <a:gd name="connsiteY2" fmla="*/ 55118 h 84708"/>
                <a:gd name="connsiteX3" fmla="*/ 18035 w 68580"/>
                <a:gd name="connsiteY3" fmla="*/ 55118 h 84708"/>
                <a:gd name="connsiteX4" fmla="*/ 18035 w 68580"/>
                <a:gd name="connsiteY4" fmla="*/ 83820 h 84708"/>
                <a:gd name="connsiteX5" fmla="*/ 0 w 68580"/>
                <a:gd name="connsiteY5" fmla="*/ 83820 h 84708"/>
                <a:gd name="connsiteX6" fmla="*/ 0 w 68580"/>
                <a:gd name="connsiteY6" fmla="*/ 0 h 84708"/>
                <a:gd name="connsiteX7" fmla="*/ 28448 w 68580"/>
                <a:gd name="connsiteY7" fmla="*/ 0 h 84708"/>
                <a:gd name="connsiteX8" fmla="*/ 61976 w 68580"/>
                <a:gd name="connsiteY8" fmla="*/ 28321 h 84708"/>
                <a:gd name="connsiteX9" fmla="*/ 45085 w 68580"/>
                <a:gd name="connsiteY9" fmla="*/ 51943 h 84708"/>
                <a:gd name="connsiteX10" fmla="*/ 64897 w 68580"/>
                <a:gd name="connsiteY10" fmla="*/ 70231 h 84708"/>
                <a:gd name="connsiteX11" fmla="*/ 67437 w 68580"/>
                <a:gd name="connsiteY11" fmla="*/ 69977 h 84708"/>
                <a:gd name="connsiteX12" fmla="*/ 68580 w 68580"/>
                <a:gd name="connsiteY12" fmla="*/ 83820 h 84708"/>
                <a:gd name="connsiteX13" fmla="*/ 26035 w 68580"/>
                <a:gd name="connsiteY13" fmla="*/ 42418 h 84708"/>
                <a:gd name="connsiteX14" fmla="*/ 44197 w 68580"/>
                <a:gd name="connsiteY14" fmla="*/ 28448 h 84708"/>
                <a:gd name="connsiteX15" fmla="*/ 27432 w 68580"/>
                <a:gd name="connsiteY15" fmla="*/ 14224 h 84708"/>
                <a:gd name="connsiteX16" fmla="*/ 18035 w 68580"/>
                <a:gd name="connsiteY16" fmla="*/ 14224 h 84708"/>
                <a:gd name="connsiteX17" fmla="*/ 18035 w 68580"/>
                <a:gd name="connsiteY17" fmla="*/ 42418 h 84708"/>
                <a:gd name="connsiteX18" fmla="*/ 26035 w 68580"/>
                <a:gd name="connsiteY18" fmla="*/ 42418 h 8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580" h="84708">
                  <a:moveTo>
                    <a:pt x="68580" y="83820"/>
                  </a:moveTo>
                  <a:cubicBezTo>
                    <a:pt x="68580" y="83820"/>
                    <a:pt x="65278" y="84709"/>
                    <a:pt x="59310" y="84709"/>
                  </a:cubicBezTo>
                  <a:cubicBezTo>
                    <a:pt x="33782" y="84709"/>
                    <a:pt x="40767" y="55118"/>
                    <a:pt x="21844" y="55118"/>
                  </a:cubicBezTo>
                  <a:lnTo>
                    <a:pt x="18035" y="55118"/>
                  </a:lnTo>
                  <a:lnTo>
                    <a:pt x="18035" y="83820"/>
                  </a:lnTo>
                  <a:lnTo>
                    <a:pt x="0" y="83820"/>
                  </a:lnTo>
                  <a:lnTo>
                    <a:pt x="0" y="0"/>
                  </a:lnTo>
                  <a:lnTo>
                    <a:pt x="28448" y="0"/>
                  </a:lnTo>
                  <a:cubicBezTo>
                    <a:pt x="50292" y="0"/>
                    <a:pt x="61976" y="8636"/>
                    <a:pt x="61976" y="28321"/>
                  </a:cubicBezTo>
                  <a:cubicBezTo>
                    <a:pt x="61976" y="40005"/>
                    <a:pt x="55753" y="47879"/>
                    <a:pt x="45085" y="51943"/>
                  </a:cubicBezTo>
                  <a:cubicBezTo>
                    <a:pt x="54102" y="56134"/>
                    <a:pt x="54356" y="70231"/>
                    <a:pt x="64897" y="70231"/>
                  </a:cubicBezTo>
                  <a:cubicBezTo>
                    <a:pt x="66294" y="70231"/>
                    <a:pt x="67437" y="69977"/>
                    <a:pt x="67437" y="69977"/>
                  </a:cubicBezTo>
                  <a:lnTo>
                    <a:pt x="68580" y="83820"/>
                  </a:lnTo>
                  <a:close/>
                  <a:moveTo>
                    <a:pt x="26035" y="42418"/>
                  </a:moveTo>
                  <a:cubicBezTo>
                    <a:pt x="36830" y="42418"/>
                    <a:pt x="44197" y="37465"/>
                    <a:pt x="44197" y="28448"/>
                  </a:cubicBezTo>
                  <a:cubicBezTo>
                    <a:pt x="44197" y="19431"/>
                    <a:pt x="38100" y="14224"/>
                    <a:pt x="27432" y="14224"/>
                  </a:cubicBezTo>
                  <a:lnTo>
                    <a:pt x="18035" y="14224"/>
                  </a:lnTo>
                  <a:lnTo>
                    <a:pt x="18035" y="42418"/>
                  </a:lnTo>
                  <a:lnTo>
                    <a:pt x="26035" y="42418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9" name="Freeform 408">
              <a:extLst>
                <a:ext uri="{FF2B5EF4-FFF2-40B4-BE49-F238E27FC236}">
                  <a16:creationId xmlns:a16="http://schemas.microsoft.com/office/drawing/2014/main" id="{78998046-A65C-F717-A03E-9388CD73F224}"/>
                </a:ext>
              </a:extLst>
            </p:cNvPr>
            <p:cNvSpPr/>
            <p:nvPr/>
          </p:nvSpPr>
          <p:spPr>
            <a:xfrm>
              <a:off x="9494964" y="3235007"/>
              <a:ext cx="78740" cy="83820"/>
            </a:xfrm>
            <a:custGeom>
              <a:avLst/>
              <a:gdLst>
                <a:gd name="connsiteX0" fmla="*/ 54610 w 78740"/>
                <a:gd name="connsiteY0" fmla="*/ 65913 h 83820"/>
                <a:gd name="connsiteX1" fmla="*/ 24257 w 78740"/>
                <a:gd name="connsiteY1" fmla="*/ 65913 h 83820"/>
                <a:gd name="connsiteX2" fmla="*/ 18415 w 78740"/>
                <a:gd name="connsiteY2" fmla="*/ 83820 h 83820"/>
                <a:gd name="connsiteX3" fmla="*/ 0 w 78740"/>
                <a:gd name="connsiteY3" fmla="*/ 83820 h 83820"/>
                <a:gd name="connsiteX4" fmla="*/ 29718 w 78740"/>
                <a:gd name="connsiteY4" fmla="*/ 0 h 83820"/>
                <a:gd name="connsiteX5" fmla="*/ 49149 w 78740"/>
                <a:gd name="connsiteY5" fmla="*/ 0 h 83820"/>
                <a:gd name="connsiteX6" fmla="*/ 78740 w 78740"/>
                <a:gd name="connsiteY6" fmla="*/ 83820 h 83820"/>
                <a:gd name="connsiteX7" fmla="*/ 60452 w 78740"/>
                <a:gd name="connsiteY7" fmla="*/ 83820 h 83820"/>
                <a:gd name="connsiteX8" fmla="*/ 54610 w 78740"/>
                <a:gd name="connsiteY8" fmla="*/ 65913 h 83820"/>
                <a:gd name="connsiteX9" fmla="*/ 50292 w 78740"/>
                <a:gd name="connsiteY9" fmla="*/ 52324 h 83820"/>
                <a:gd name="connsiteX10" fmla="*/ 42164 w 78740"/>
                <a:gd name="connsiteY10" fmla="*/ 27432 h 83820"/>
                <a:gd name="connsiteX11" fmla="*/ 39624 w 78740"/>
                <a:gd name="connsiteY11" fmla="*/ 17907 h 83820"/>
                <a:gd name="connsiteX12" fmla="*/ 39243 w 78740"/>
                <a:gd name="connsiteY12" fmla="*/ 17907 h 83820"/>
                <a:gd name="connsiteX13" fmla="*/ 36703 w 78740"/>
                <a:gd name="connsiteY13" fmla="*/ 27559 h 83820"/>
                <a:gd name="connsiteX14" fmla="*/ 28702 w 78740"/>
                <a:gd name="connsiteY14" fmla="*/ 52324 h 83820"/>
                <a:gd name="connsiteX15" fmla="*/ 50292 w 78740"/>
                <a:gd name="connsiteY15" fmla="*/ 52324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740" h="83820">
                  <a:moveTo>
                    <a:pt x="54610" y="65913"/>
                  </a:moveTo>
                  <a:lnTo>
                    <a:pt x="24257" y="65913"/>
                  </a:lnTo>
                  <a:lnTo>
                    <a:pt x="18415" y="83820"/>
                  </a:lnTo>
                  <a:lnTo>
                    <a:pt x="0" y="83820"/>
                  </a:lnTo>
                  <a:lnTo>
                    <a:pt x="29718" y="0"/>
                  </a:lnTo>
                  <a:lnTo>
                    <a:pt x="49149" y="0"/>
                  </a:lnTo>
                  <a:lnTo>
                    <a:pt x="78740" y="83820"/>
                  </a:lnTo>
                  <a:lnTo>
                    <a:pt x="60452" y="83820"/>
                  </a:lnTo>
                  <a:lnTo>
                    <a:pt x="54610" y="65913"/>
                  </a:lnTo>
                  <a:close/>
                  <a:moveTo>
                    <a:pt x="50292" y="52324"/>
                  </a:moveTo>
                  <a:lnTo>
                    <a:pt x="42164" y="27432"/>
                  </a:lnTo>
                  <a:cubicBezTo>
                    <a:pt x="41275" y="24765"/>
                    <a:pt x="40259" y="21082"/>
                    <a:pt x="39624" y="17907"/>
                  </a:cubicBezTo>
                  <a:lnTo>
                    <a:pt x="39243" y="17907"/>
                  </a:lnTo>
                  <a:cubicBezTo>
                    <a:pt x="38735" y="21082"/>
                    <a:pt x="37592" y="24765"/>
                    <a:pt x="36703" y="27559"/>
                  </a:cubicBezTo>
                  <a:lnTo>
                    <a:pt x="28702" y="52324"/>
                  </a:lnTo>
                  <a:lnTo>
                    <a:pt x="50292" y="52324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0" name="Freeform 409">
              <a:extLst>
                <a:ext uri="{FF2B5EF4-FFF2-40B4-BE49-F238E27FC236}">
                  <a16:creationId xmlns:a16="http://schemas.microsoft.com/office/drawing/2014/main" id="{68F02CB2-FEEA-E3FC-B185-BAF2AFB43D07}"/>
                </a:ext>
              </a:extLst>
            </p:cNvPr>
            <p:cNvSpPr/>
            <p:nvPr/>
          </p:nvSpPr>
          <p:spPr>
            <a:xfrm>
              <a:off x="9569132" y="3235007"/>
              <a:ext cx="77470" cy="83820"/>
            </a:xfrm>
            <a:custGeom>
              <a:avLst/>
              <a:gdLst>
                <a:gd name="connsiteX0" fmla="*/ 36068 w 77470"/>
                <a:gd name="connsiteY0" fmla="*/ 56261 h 83820"/>
                <a:gd name="connsiteX1" fmla="*/ 38608 w 77470"/>
                <a:gd name="connsiteY1" fmla="*/ 65913 h 83820"/>
                <a:gd name="connsiteX2" fmla="*/ 38989 w 77470"/>
                <a:gd name="connsiteY2" fmla="*/ 65913 h 83820"/>
                <a:gd name="connsiteX3" fmla="*/ 41529 w 77470"/>
                <a:gd name="connsiteY3" fmla="*/ 56388 h 83820"/>
                <a:gd name="connsiteX4" fmla="*/ 59182 w 77470"/>
                <a:gd name="connsiteY4" fmla="*/ 0 h 83820"/>
                <a:gd name="connsiteX5" fmla="*/ 77470 w 77470"/>
                <a:gd name="connsiteY5" fmla="*/ 0 h 83820"/>
                <a:gd name="connsiteX6" fmla="*/ 48387 w 77470"/>
                <a:gd name="connsiteY6" fmla="*/ 83820 h 83820"/>
                <a:gd name="connsiteX7" fmla="*/ 28956 w 77470"/>
                <a:gd name="connsiteY7" fmla="*/ 83820 h 83820"/>
                <a:gd name="connsiteX8" fmla="*/ 0 w 77470"/>
                <a:gd name="connsiteY8" fmla="*/ 0 h 83820"/>
                <a:gd name="connsiteX9" fmla="*/ 18542 w 77470"/>
                <a:gd name="connsiteY9" fmla="*/ 0 h 83820"/>
                <a:gd name="connsiteX10" fmla="*/ 36068 w 77470"/>
                <a:gd name="connsiteY10" fmla="*/ 56261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470" h="83820">
                  <a:moveTo>
                    <a:pt x="36068" y="56261"/>
                  </a:moveTo>
                  <a:cubicBezTo>
                    <a:pt x="36957" y="59055"/>
                    <a:pt x="38100" y="62738"/>
                    <a:pt x="38608" y="65913"/>
                  </a:cubicBezTo>
                  <a:lnTo>
                    <a:pt x="38989" y="65913"/>
                  </a:lnTo>
                  <a:cubicBezTo>
                    <a:pt x="39624" y="62738"/>
                    <a:pt x="40640" y="59182"/>
                    <a:pt x="41529" y="56388"/>
                  </a:cubicBezTo>
                  <a:lnTo>
                    <a:pt x="59182" y="0"/>
                  </a:lnTo>
                  <a:lnTo>
                    <a:pt x="77470" y="0"/>
                  </a:lnTo>
                  <a:lnTo>
                    <a:pt x="48387" y="83820"/>
                  </a:lnTo>
                  <a:lnTo>
                    <a:pt x="28956" y="83820"/>
                  </a:lnTo>
                  <a:lnTo>
                    <a:pt x="0" y="0"/>
                  </a:lnTo>
                  <a:lnTo>
                    <a:pt x="18542" y="0"/>
                  </a:lnTo>
                  <a:lnTo>
                    <a:pt x="36068" y="56261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1" name="Freeform 410">
              <a:extLst>
                <a:ext uri="{FF2B5EF4-FFF2-40B4-BE49-F238E27FC236}">
                  <a16:creationId xmlns:a16="http://schemas.microsoft.com/office/drawing/2014/main" id="{3AA4D188-A420-9FEB-6D8F-779ACBFA5F97}"/>
                </a:ext>
              </a:extLst>
            </p:cNvPr>
            <p:cNvSpPr/>
            <p:nvPr/>
          </p:nvSpPr>
          <p:spPr>
            <a:xfrm>
              <a:off x="9656000" y="3234944"/>
              <a:ext cx="55498" cy="83820"/>
            </a:xfrm>
            <a:custGeom>
              <a:avLst/>
              <a:gdLst>
                <a:gd name="connsiteX0" fmla="*/ 18034 w 55498"/>
                <a:gd name="connsiteY0" fmla="*/ 14859 h 83820"/>
                <a:gd name="connsiteX1" fmla="*/ 18034 w 55498"/>
                <a:gd name="connsiteY1" fmla="*/ 34163 h 83820"/>
                <a:gd name="connsiteX2" fmla="*/ 50546 w 55498"/>
                <a:gd name="connsiteY2" fmla="*/ 34163 h 83820"/>
                <a:gd name="connsiteX3" fmla="*/ 50546 w 55498"/>
                <a:gd name="connsiteY3" fmla="*/ 48260 h 83820"/>
                <a:gd name="connsiteX4" fmla="*/ 18034 w 55498"/>
                <a:gd name="connsiteY4" fmla="*/ 48260 h 83820"/>
                <a:gd name="connsiteX5" fmla="*/ 18034 w 55498"/>
                <a:gd name="connsiteY5" fmla="*/ 68961 h 83820"/>
                <a:gd name="connsiteX6" fmla="*/ 55499 w 55498"/>
                <a:gd name="connsiteY6" fmla="*/ 68961 h 83820"/>
                <a:gd name="connsiteX7" fmla="*/ 55499 w 55498"/>
                <a:gd name="connsiteY7" fmla="*/ 83820 h 83820"/>
                <a:gd name="connsiteX8" fmla="*/ 0 w 55498"/>
                <a:gd name="connsiteY8" fmla="*/ 83820 h 83820"/>
                <a:gd name="connsiteX9" fmla="*/ 0 w 55498"/>
                <a:gd name="connsiteY9" fmla="*/ 0 h 83820"/>
                <a:gd name="connsiteX10" fmla="*/ 55499 w 55498"/>
                <a:gd name="connsiteY10" fmla="*/ 0 h 83820"/>
                <a:gd name="connsiteX11" fmla="*/ 55499 w 55498"/>
                <a:gd name="connsiteY11" fmla="*/ 14859 h 83820"/>
                <a:gd name="connsiteX12" fmla="*/ 18034 w 55498"/>
                <a:gd name="connsiteY12" fmla="*/ 14859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98" h="83820">
                  <a:moveTo>
                    <a:pt x="18034" y="14859"/>
                  </a:moveTo>
                  <a:lnTo>
                    <a:pt x="18034" y="34163"/>
                  </a:lnTo>
                  <a:lnTo>
                    <a:pt x="50546" y="34163"/>
                  </a:lnTo>
                  <a:lnTo>
                    <a:pt x="50546" y="48260"/>
                  </a:lnTo>
                  <a:lnTo>
                    <a:pt x="18034" y="48260"/>
                  </a:lnTo>
                  <a:lnTo>
                    <a:pt x="18034" y="68961"/>
                  </a:lnTo>
                  <a:lnTo>
                    <a:pt x="55499" y="68961"/>
                  </a:lnTo>
                  <a:lnTo>
                    <a:pt x="55499" y="83820"/>
                  </a:lnTo>
                  <a:lnTo>
                    <a:pt x="0" y="83820"/>
                  </a:lnTo>
                  <a:lnTo>
                    <a:pt x="0" y="0"/>
                  </a:lnTo>
                  <a:lnTo>
                    <a:pt x="55499" y="0"/>
                  </a:lnTo>
                  <a:lnTo>
                    <a:pt x="55499" y="14859"/>
                  </a:lnTo>
                  <a:lnTo>
                    <a:pt x="18034" y="14859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2" name="Freeform 411">
              <a:extLst>
                <a:ext uri="{FF2B5EF4-FFF2-40B4-BE49-F238E27FC236}">
                  <a16:creationId xmlns:a16="http://schemas.microsoft.com/office/drawing/2014/main" id="{78D8AC5D-F27A-8577-E220-18F4862C6432}"/>
                </a:ext>
              </a:extLst>
            </p:cNvPr>
            <p:cNvSpPr/>
            <p:nvPr/>
          </p:nvSpPr>
          <p:spPr>
            <a:xfrm>
              <a:off x="9726104" y="3235007"/>
              <a:ext cx="68579" cy="84708"/>
            </a:xfrm>
            <a:custGeom>
              <a:avLst/>
              <a:gdLst>
                <a:gd name="connsiteX0" fmla="*/ 68580 w 68579"/>
                <a:gd name="connsiteY0" fmla="*/ 83820 h 84708"/>
                <a:gd name="connsiteX1" fmla="*/ 59309 w 68579"/>
                <a:gd name="connsiteY1" fmla="*/ 84709 h 84708"/>
                <a:gd name="connsiteX2" fmla="*/ 21844 w 68579"/>
                <a:gd name="connsiteY2" fmla="*/ 55118 h 84708"/>
                <a:gd name="connsiteX3" fmla="*/ 18034 w 68579"/>
                <a:gd name="connsiteY3" fmla="*/ 55118 h 84708"/>
                <a:gd name="connsiteX4" fmla="*/ 18034 w 68579"/>
                <a:gd name="connsiteY4" fmla="*/ 83820 h 84708"/>
                <a:gd name="connsiteX5" fmla="*/ 0 w 68579"/>
                <a:gd name="connsiteY5" fmla="*/ 83820 h 84708"/>
                <a:gd name="connsiteX6" fmla="*/ 0 w 68579"/>
                <a:gd name="connsiteY6" fmla="*/ 0 h 84708"/>
                <a:gd name="connsiteX7" fmla="*/ 28448 w 68579"/>
                <a:gd name="connsiteY7" fmla="*/ 0 h 84708"/>
                <a:gd name="connsiteX8" fmla="*/ 61976 w 68579"/>
                <a:gd name="connsiteY8" fmla="*/ 28321 h 84708"/>
                <a:gd name="connsiteX9" fmla="*/ 45085 w 68579"/>
                <a:gd name="connsiteY9" fmla="*/ 51943 h 84708"/>
                <a:gd name="connsiteX10" fmla="*/ 64897 w 68579"/>
                <a:gd name="connsiteY10" fmla="*/ 70231 h 84708"/>
                <a:gd name="connsiteX11" fmla="*/ 67437 w 68579"/>
                <a:gd name="connsiteY11" fmla="*/ 69977 h 84708"/>
                <a:gd name="connsiteX12" fmla="*/ 68580 w 68579"/>
                <a:gd name="connsiteY12" fmla="*/ 83820 h 84708"/>
                <a:gd name="connsiteX13" fmla="*/ 26035 w 68579"/>
                <a:gd name="connsiteY13" fmla="*/ 42418 h 84708"/>
                <a:gd name="connsiteX14" fmla="*/ 44196 w 68579"/>
                <a:gd name="connsiteY14" fmla="*/ 28448 h 84708"/>
                <a:gd name="connsiteX15" fmla="*/ 27432 w 68579"/>
                <a:gd name="connsiteY15" fmla="*/ 14224 h 84708"/>
                <a:gd name="connsiteX16" fmla="*/ 18034 w 68579"/>
                <a:gd name="connsiteY16" fmla="*/ 14224 h 84708"/>
                <a:gd name="connsiteX17" fmla="*/ 18034 w 68579"/>
                <a:gd name="connsiteY17" fmla="*/ 42418 h 84708"/>
                <a:gd name="connsiteX18" fmla="*/ 26035 w 68579"/>
                <a:gd name="connsiteY18" fmla="*/ 42418 h 8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579" h="84708">
                  <a:moveTo>
                    <a:pt x="68580" y="83820"/>
                  </a:moveTo>
                  <a:cubicBezTo>
                    <a:pt x="68580" y="83820"/>
                    <a:pt x="65277" y="84709"/>
                    <a:pt x="59309" y="84709"/>
                  </a:cubicBezTo>
                  <a:cubicBezTo>
                    <a:pt x="33782" y="84709"/>
                    <a:pt x="40767" y="55118"/>
                    <a:pt x="21844" y="55118"/>
                  </a:cubicBezTo>
                  <a:lnTo>
                    <a:pt x="18034" y="55118"/>
                  </a:lnTo>
                  <a:lnTo>
                    <a:pt x="18034" y="83820"/>
                  </a:lnTo>
                  <a:lnTo>
                    <a:pt x="0" y="83820"/>
                  </a:lnTo>
                  <a:lnTo>
                    <a:pt x="0" y="0"/>
                  </a:lnTo>
                  <a:lnTo>
                    <a:pt x="28448" y="0"/>
                  </a:lnTo>
                  <a:cubicBezTo>
                    <a:pt x="50292" y="0"/>
                    <a:pt x="61976" y="8636"/>
                    <a:pt x="61976" y="28321"/>
                  </a:cubicBezTo>
                  <a:cubicBezTo>
                    <a:pt x="61976" y="40005"/>
                    <a:pt x="55752" y="47879"/>
                    <a:pt x="45085" y="51943"/>
                  </a:cubicBezTo>
                  <a:cubicBezTo>
                    <a:pt x="54101" y="56134"/>
                    <a:pt x="54356" y="70231"/>
                    <a:pt x="64897" y="70231"/>
                  </a:cubicBezTo>
                  <a:cubicBezTo>
                    <a:pt x="66294" y="70231"/>
                    <a:pt x="67437" y="69977"/>
                    <a:pt x="67437" y="69977"/>
                  </a:cubicBezTo>
                  <a:lnTo>
                    <a:pt x="68580" y="83820"/>
                  </a:lnTo>
                  <a:close/>
                  <a:moveTo>
                    <a:pt x="26035" y="42418"/>
                  </a:moveTo>
                  <a:cubicBezTo>
                    <a:pt x="36830" y="42418"/>
                    <a:pt x="44196" y="37465"/>
                    <a:pt x="44196" y="28448"/>
                  </a:cubicBezTo>
                  <a:cubicBezTo>
                    <a:pt x="44196" y="19431"/>
                    <a:pt x="38100" y="14224"/>
                    <a:pt x="27432" y="14224"/>
                  </a:cubicBezTo>
                  <a:lnTo>
                    <a:pt x="18034" y="14224"/>
                  </a:lnTo>
                  <a:lnTo>
                    <a:pt x="18034" y="42418"/>
                  </a:lnTo>
                  <a:lnTo>
                    <a:pt x="26035" y="42418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3" name="Freeform 412">
              <a:extLst>
                <a:ext uri="{FF2B5EF4-FFF2-40B4-BE49-F238E27FC236}">
                  <a16:creationId xmlns:a16="http://schemas.microsoft.com/office/drawing/2014/main" id="{1005238F-D668-9EDA-DA39-5D5D15201E0A}"/>
                </a:ext>
              </a:extLst>
            </p:cNvPr>
            <p:cNvSpPr/>
            <p:nvPr/>
          </p:nvSpPr>
          <p:spPr>
            <a:xfrm>
              <a:off x="9797097" y="3235007"/>
              <a:ext cx="78740" cy="83820"/>
            </a:xfrm>
            <a:custGeom>
              <a:avLst/>
              <a:gdLst>
                <a:gd name="connsiteX0" fmla="*/ 54610 w 78740"/>
                <a:gd name="connsiteY0" fmla="*/ 65913 h 83820"/>
                <a:gd name="connsiteX1" fmla="*/ 24257 w 78740"/>
                <a:gd name="connsiteY1" fmla="*/ 65913 h 83820"/>
                <a:gd name="connsiteX2" fmla="*/ 18415 w 78740"/>
                <a:gd name="connsiteY2" fmla="*/ 83820 h 83820"/>
                <a:gd name="connsiteX3" fmla="*/ 0 w 78740"/>
                <a:gd name="connsiteY3" fmla="*/ 83820 h 83820"/>
                <a:gd name="connsiteX4" fmla="*/ 29718 w 78740"/>
                <a:gd name="connsiteY4" fmla="*/ 0 h 83820"/>
                <a:gd name="connsiteX5" fmla="*/ 49149 w 78740"/>
                <a:gd name="connsiteY5" fmla="*/ 0 h 83820"/>
                <a:gd name="connsiteX6" fmla="*/ 78740 w 78740"/>
                <a:gd name="connsiteY6" fmla="*/ 83820 h 83820"/>
                <a:gd name="connsiteX7" fmla="*/ 60452 w 78740"/>
                <a:gd name="connsiteY7" fmla="*/ 83820 h 83820"/>
                <a:gd name="connsiteX8" fmla="*/ 54610 w 78740"/>
                <a:gd name="connsiteY8" fmla="*/ 65913 h 83820"/>
                <a:gd name="connsiteX9" fmla="*/ 50292 w 78740"/>
                <a:gd name="connsiteY9" fmla="*/ 52324 h 83820"/>
                <a:gd name="connsiteX10" fmla="*/ 42164 w 78740"/>
                <a:gd name="connsiteY10" fmla="*/ 27432 h 83820"/>
                <a:gd name="connsiteX11" fmla="*/ 39624 w 78740"/>
                <a:gd name="connsiteY11" fmla="*/ 17907 h 83820"/>
                <a:gd name="connsiteX12" fmla="*/ 39243 w 78740"/>
                <a:gd name="connsiteY12" fmla="*/ 17907 h 83820"/>
                <a:gd name="connsiteX13" fmla="*/ 36703 w 78740"/>
                <a:gd name="connsiteY13" fmla="*/ 27559 h 83820"/>
                <a:gd name="connsiteX14" fmla="*/ 28702 w 78740"/>
                <a:gd name="connsiteY14" fmla="*/ 52324 h 83820"/>
                <a:gd name="connsiteX15" fmla="*/ 50292 w 78740"/>
                <a:gd name="connsiteY15" fmla="*/ 52324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740" h="83820">
                  <a:moveTo>
                    <a:pt x="54610" y="65913"/>
                  </a:moveTo>
                  <a:lnTo>
                    <a:pt x="24257" y="65913"/>
                  </a:lnTo>
                  <a:lnTo>
                    <a:pt x="18415" y="83820"/>
                  </a:lnTo>
                  <a:lnTo>
                    <a:pt x="0" y="83820"/>
                  </a:lnTo>
                  <a:lnTo>
                    <a:pt x="29718" y="0"/>
                  </a:lnTo>
                  <a:lnTo>
                    <a:pt x="49149" y="0"/>
                  </a:lnTo>
                  <a:lnTo>
                    <a:pt x="78740" y="83820"/>
                  </a:lnTo>
                  <a:lnTo>
                    <a:pt x="60452" y="83820"/>
                  </a:lnTo>
                  <a:lnTo>
                    <a:pt x="54610" y="65913"/>
                  </a:lnTo>
                  <a:close/>
                  <a:moveTo>
                    <a:pt x="50292" y="52324"/>
                  </a:moveTo>
                  <a:lnTo>
                    <a:pt x="42164" y="27432"/>
                  </a:lnTo>
                  <a:cubicBezTo>
                    <a:pt x="41275" y="24765"/>
                    <a:pt x="40259" y="21082"/>
                    <a:pt x="39624" y="17907"/>
                  </a:cubicBezTo>
                  <a:lnTo>
                    <a:pt x="39243" y="17907"/>
                  </a:lnTo>
                  <a:cubicBezTo>
                    <a:pt x="38735" y="21082"/>
                    <a:pt x="37592" y="24765"/>
                    <a:pt x="36703" y="27559"/>
                  </a:cubicBezTo>
                  <a:lnTo>
                    <a:pt x="28702" y="52324"/>
                  </a:lnTo>
                  <a:lnTo>
                    <a:pt x="50292" y="52324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4" name="Freeform 413">
              <a:extLst>
                <a:ext uri="{FF2B5EF4-FFF2-40B4-BE49-F238E27FC236}">
                  <a16:creationId xmlns:a16="http://schemas.microsoft.com/office/drawing/2014/main" id="{EF81B578-FD39-06D6-A332-49DC897A40E1}"/>
                </a:ext>
              </a:extLst>
            </p:cNvPr>
            <p:cNvSpPr/>
            <p:nvPr/>
          </p:nvSpPr>
          <p:spPr>
            <a:xfrm>
              <a:off x="9878885" y="3234118"/>
              <a:ext cx="74676" cy="85597"/>
            </a:xfrm>
            <a:custGeom>
              <a:avLst/>
              <a:gdLst>
                <a:gd name="connsiteX0" fmla="*/ 74676 w 74676"/>
                <a:gd name="connsiteY0" fmla="*/ 84709 h 85597"/>
                <a:gd name="connsiteX1" fmla="*/ 62484 w 74676"/>
                <a:gd name="connsiteY1" fmla="*/ 84709 h 85597"/>
                <a:gd name="connsiteX2" fmla="*/ 61214 w 74676"/>
                <a:gd name="connsiteY2" fmla="*/ 75438 h 85597"/>
                <a:gd name="connsiteX3" fmla="*/ 37846 w 74676"/>
                <a:gd name="connsiteY3" fmla="*/ 85598 h 85597"/>
                <a:gd name="connsiteX4" fmla="*/ 0 w 74676"/>
                <a:gd name="connsiteY4" fmla="*/ 42799 h 85597"/>
                <a:gd name="connsiteX5" fmla="*/ 39497 w 74676"/>
                <a:gd name="connsiteY5" fmla="*/ 0 h 85597"/>
                <a:gd name="connsiteX6" fmla="*/ 73660 w 74676"/>
                <a:gd name="connsiteY6" fmla="*/ 29972 h 85597"/>
                <a:gd name="connsiteX7" fmla="*/ 57150 w 74676"/>
                <a:gd name="connsiteY7" fmla="*/ 32512 h 85597"/>
                <a:gd name="connsiteX8" fmla="*/ 39751 w 74676"/>
                <a:gd name="connsiteY8" fmla="*/ 15621 h 85597"/>
                <a:gd name="connsiteX9" fmla="*/ 18288 w 74676"/>
                <a:gd name="connsiteY9" fmla="*/ 42799 h 85597"/>
                <a:gd name="connsiteX10" fmla="*/ 40894 w 74676"/>
                <a:gd name="connsiteY10" fmla="*/ 70612 h 85597"/>
                <a:gd name="connsiteX11" fmla="*/ 59436 w 74676"/>
                <a:gd name="connsiteY11" fmla="*/ 55245 h 85597"/>
                <a:gd name="connsiteX12" fmla="*/ 37465 w 74676"/>
                <a:gd name="connsiteY12" fmla="*/ 55245 h 85597"/>
                <a:gd name="connsiteX13" fmla="*/ 37465 w 74676"/>
                <a:gd name="connsiteY13" fmla="*/ 43815 h 85597"/>
                <a:gd name="connsiteX14" fmla="*/ 74676 w 74676"/>
                <a:gd name="connsiteY14" fmla="*/ 43815 h 85597"/>
                <a:gd name="connsiteX15" fmla="*/ 74676 w 74676"/>
                <a:gd name="connsiteY15" fmla="*/ 84709 h 8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76" h="85597">
                  <a:moveTo>
                    <a:pt x="74676" y="84709"/>
                  </a:moveTo>
                  <a:lnTo>
                    <a:pt x="62484" y="84709"/>
                  </a:lnTo>
                  <a:cubicBezTo>
                    <a:pt x="62230" y="83820"/>
                    <a:pt x="61595" y="80518"/>
                    <a:pt x="61214" y="75438"/>
                  </a:cubicBezTo>
                  <a:cubicBezTo>
                    <a:pt x="56388" y="81915"/>
                    <a:pt x="48514" y="85598"/>
                    <a:pt x="37846" y="85598"/>
                  </a:cubicBezTo>
                  <a:cubicBezTo>
                    <a:pt x="15240" y="85598"/>
                    <a:pt x="0" y="68834"/>
                    <a:pt x="0" y="42799"/>
                  </a:cubicBezTo>
                  <a:cubicBezTo>
                    <a:pt x="0" y="16764"/>
                    <a:pt x="16510" y="0"/>
                    <a:pt x="39497" y="0"/>
                  </a:cubicBezTo>
                  <a:cubicBezTo>
                    <a:pt x="64643" y="0"/>
                    <a:pt x="73660" y="17145"/>
                    <a:pt x="73660" y="29972"/>
                  </a:cubicBezTo>
                  <a:lnTo>
                    <a:pt x="57150" y="32512"/>
                  </a:lnTo>
                  <a:cubicBezTo>
                    <a:pt x="57150" y="24765"/>
                    <a:pt x="52324" y="15621"/>
                    <a:pt x="39751" y="15621"/>
                  </a:cubicBezTo>
                  <a:cubicBezTo>
                    <a:pt x="27178" y="15621"/>
                    <a:pt x="18288" y="25654"/>
                    <a:pt x="18288" y="42799"/>
                  </a:cubicBezTo>
                  <a:cubicBezTo>
                    <a:pt x="18288" y="59944"/>
                    <a:pt x="26924" y="70612"/>
                    <a:pt x="40894" y="70612"/>
                  </a:cubicBezTo>
                  <a:cubicBezTo>
                    <a:pt x="52832" y="70612"/>
                    <a:pt x="59055" y="64516"/>
                    <a:pt x="59436" y="55245"/>
                  </a:cubicBezTo>
                  <a:lnTo>
                    <a:pt x="37465" y="55245"/>
                  </a:lnTo>
                  <a:lnTo>
                    <a:pt x="37465" y="43815"/>
                  </a:lnTo>
                  <a:lnTo>
                    <a:pt x="74676" y="43815"/>
                  </a:lnTo>
                  <a:lnTo>
                    <a:pt x="74676" y="84709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5" name="Freeform 414">
              <a:extLst>
                <a:ext uri="{FF2B5EF4-FFF2-40B4-BE49-F238E27FC236}">
                  <a16:creationId xmlns:a16="http://schemas.microsoft.com/office/drawing/2014/main" id="{19CEC2E9-54A6-74B9-04B8-C72541CC0B1A}"/>
                </a:ext>
              </a:extLst>
            </p:cNvPr>
            <p:cNvSpPr/>
            <p:nvPr/>
          </p:nvSpPr>
          <p:spPr>
            <a:xfrm>
              <a:off x="9968420" y="3234944"/>
              <a:ext cx="55498" cy="83820"/>
            </a:xfrm>
            <a:custGeom>
              <a:avLst/>
              <a:gdLst>
                <a:gd name="connsiteX0" fmla="*/ 18035 w 55498"/>
                <a:gd name="connsiteY0" fmla="*/ 14859 h 83820"/>
                <a:gd name="connsiteX1" fmla="*/ 18035 w 55498"/>
                <a:gd name="connsiteY1" fmla="*/ 34163 h 83820"/>
                <a:gd name="connsiteX2" fmla="*/ 50547 w 55498"/>
                <a:gd name="connsiteY2" fmla="*/ 34163 h 83820"/>
                <a:gd name="connsiteX3" fmla="*/ 50547 w 55498"/>
                <a:gd name="connsiteY3" fmla="*/ 48260 h 83820"/>
                <a:gd name="connsiteX4" fmla="*/ 18035 w 55498"/>
                <a:gd name="connsiteY4" fmla="*/ 48260 h 83820"/>
                <a:gd name="connsiteX5" fmla="*/ 18035 w 55498"/>
                <a:gd name="connsiteY5" fmla="*/ 68961 h 83820"/>
                <a:gd name="connsiteX6" fmla="*/ 55499 w 55498"/>
                <a:gd name="connsiteY6" fmla="*/ 68961 h 83820"/>
                <a:gd name="connsiteX7" fmla="*/ 55499 w 55498"/>
                <a:gd name="connsiteY7" fmla="*/ 83820 h 83820"/>
                <a:gd name="connsiteX8" fmla="*/ 0 w 55498"/>
                <a:gd name="connsiteY8" fmla="*/ 83820 h 83820"/>
                <a:gd name="connsiteX9" fmla="*/ 0 w 55498"/>
                <a:gd name="connsiteY9" fmla="*/ 0 h 83820"/>
                <a:gd name="connsiteX10" fmla="*/ 55499 w 55498"/>
                <a:gd name="connsiteY10" fmla="*/ 0 h 83820"/>
                <a:gd name="connsiteX11" fmla="*/ 55499 w 55498"/>
                <a:gd name="connsiteY11" fmla="*/ 14859 h 83820"/>
                <a:gd name="connsiteX12" fmla="*/ 18035 w 55498"/>
                <a:gd name="connsiteY12" fmla="*/ 14859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98" h="83820">
                  <a:moveTo>
                    <a:pt x="18035" y="14859"/>
                  </a:moveTo>
                  <a:lnTo>
                    <a:pt x="18035" y="34163"/>
                  </a:lnTo>
                  <a:lnTo>
                    <a:pt x="50547" y="34163"/>
                  </a:lnTo>
                  <a:lnTo>
                    <a:pt x="50547" y="48260"/>
                  </a:lnTo>
                  <a:lnTo>
                    <a:pt x="18035" y="48260"/>
                  </a:lnTo>
                  <a:lnTo>
                    <a:pt x="18035" y="68961"/>
                  </a:lnTo>
                  <a:lnTo>
                    <a:pt x="55499" y="68961"/>
                  </a:lnTo>
                  <a:lnTo>
                    <a:pt x="55499" y="83820"/>
                  </a:lnTo>
                  <a:lnTo>
                    <a:pt x="0" y="83820"/>
                  </a:lnTo>
                  <a:lnTo>
                    <a:pt x="0" y="0"/>
                  </a:lnTo>
                  <a:lnTo>
                    <a:pt x="55499" y="0"/>
                  </a:lnTo>
                  <a:lnTo>
                    <a:pt x="55499" y="14859"/>
                  </a:lnTo>
                  <a:lnTo>
                    <a:pt x="18035" y="14859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A81DE414-3AD9-3385-0D02-A1800CEC7BEB}"/>
                </a:ext>
              </a:extLst>
            </p:cNvPr>
            <p:cNvSpPr/>
            <p:nvPr/>
          </p:nvSpPr>
          <p:spPr>
            <a:xfrm>
              <a:off x="10064242" y="3234944"/>
              <a:ext cx="17652" cy="83820"/>
            </a:xfrm>
            <a:custGeom>
              <a:avLst/>
              <a:gdLst>
                <a:gd name="connsiteX0" fmla="*/ 0 w 17652"/>
                <a:gd name="connsiteY0" fmla="*/ 0 h 83820"/>
                <a:gd name="connsiteX1" fmla="*/ 17652 w 17652"/>
                <a:gd name="connsiteY1" fmla="*/ 0 h 83820"/>
                <a:gd name="connsiteX2" fmla="*/ 17652 w 17652"/>
                <a:gd name="connsiteY2" fmla="*/ 83820 h 83820"/>
                <a:gd name="connsiteX3" fmla="*/ 0 w 17652"/>
                <a:gd name="connsiteY3" fmla="*/ 83820 h 83820"/>
                <a:gd name="connsiteX4" fmla="*/ 0 w 17652"/>
                <a:gd name="connsiteY4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52" h="83820">
                  <a:moveTo>
                    <a:pt x="0" y="0"/>
                  </a:moveTo>
                  <a:lnTo>
                    <a:pt x="17652" y="0"/>
                  </a:lnTo>
                  <a:lnTo>
                    <a:pt x="17652" y="83820"/>
                  </a:lnTo>
                  <a:lnTo>
                    <a:pt x="0" y="83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7" name="Freeform 416">
              <a:extLst>
                <a:ext uri="{FF2B5EF4-FFF2-40B4-BE49-F238E27FC236}">
                  <a16:creationId xmlns:a16="http://schemas.microsoft.com/office/drawing/2014/main" id="{2E59F8A1-95E0-504C-426B-BD6E4A35E29D}"/>
                </a:ext>
              </a:extLst>
            </p:cNvPr>
            <p:cNvSpPr/>
            <p:nvPr/>
          </p:nvSpPr>
          <p:spPr>
            <a:xfrm>
              <a:off x="10099738" y="3235007"/>
              <a:ext cx="71246" cy="83820"/>
            </a:xfrm>
            <a:custGeom>
              <a:avLst/>
              <a:gdLst>
                <a:gd name="connsiteX0" fmla="*/ 71247 w 71246"/>
                <a:gd name="connsiteY0" fmla="*/ 83820 h 83820"/>
                <a:gd name="connsiteX1" fmla="*/ 54102 w 71246"/>
                <a:gd name="connsiteY1" fmla="*/ 83820 h 83820"/>
                <a:gd name="connsiteX2" fmla="*/ 27051 w 71246"/>
                <a:gd name="connsiteY2" fmla="*/ 43434 h 83820"/>
                <a:gd name="connsiteX3" fmla="*/ 17399 w 71246"/>
                <a:gd name="connsiteY3" fmla="*/ 27813 h 83820"/>
                <a:gd name="connsiteX4" fmla="*/ 16637 w 71246"/>
                <a:gd name="connsiteY4" fmla="*/ 28194 h 83820"/>
                <a:gd name="connsiteX5" fmla="*/ 17272 w 71246"/>
                <a:gd name="connsiteY5" fmla="*/ 43307 h 83820"/>
                <a:gd name="connsiteX6" fmla="*/ 17399 w 71246"/>
                <a:gd name="connsiteY6" fmla="*/ 83820 h 83820"/>
                <a:gd name="connsiteX7" fmla="*/ 0 w 71246"/>
                <a:gd name="connsiteY7" fmla="*/ 83820 h 83820"/>
                <a:gd name="connsiteX8" fmla="*/ 0 w 71246"/>
                <a:gd name="connsiteY8" fmla="*/ 0 h 83820"/>
                <a:gd name="connsiteX9" fmla="*/ 16002 w 71246"/>
                <a:gd name="connsiteY9" fmla="*/ 0 h 83820"/>
                <a:gd name="connsiteX10" fmla="*/ 44323 w 71246"/>
                <a:gd name="connsiteY10" fmla="*/ 42418 h 83820"/>
                <a:gd name="connsiteX11" fmla="*/ 53848 w 71246"/>
                <a:gd name="connsiteY11" fmla="*/ 58293 h 83820"/>
                <a:gd name="connsiteX12" fmla="*/ 54610 w 71246"/>
                <a:gd name="connsiteY12" fmla="*/ 57912 h 83820"/>
                <a:gd name="connsiteX13" fmla="*/ 53848 w 71246"/>
                <a:gd name="connsiteY13" fmla="*/ 42291 h 83820"/>
                <a:gd name="connsiteX14" fmla="*/ 53721 w 71246"/>
                <a:gd name="connsiteY14" fmla="*/ 0 h 83820"/>
                <a:gd name="connsiteX15" fmla="*/ 71247 w 71246"/>
                <a:gd name="connsiteY15" fmla="*/ 0 h 83820"/>
                <a:gd name="connsiteX16" fmla="*/ 71247 w 71246"/>
                <a:gd name="connsiteY16" fmla="*/ 8382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246" h="83820">
                  <a:moveTo>
                    <a:pt x="71247" y="83820"/>
                  </a:moveTo>
                  <a:lnTo>
                    <a:pt x="54102" y="83820"/>
                  </a:lnTo>
                  <a:lnTo>
                    <a:pt x="27051" y="43434"/>
                  </a:lnTo>
                  <a:cubicBezTo>
                    <a:pt x="23749" y="38354"/>
                    <a:pt x="19431" y="31115"/>
                    <a:pt x="17399" y="27813"/>
                  </a:cubicBezTo>
                  <a:lnTo>
                    <a:pt x="16637" y="28194"/>
                  </a:lnTo>
                  <a:cubicBezTo>
                    <a:pt x="17145" y="30099"/>
                    <a:pt x="17272" y="36576"/>
                    <a:pt x="17272" y="43307"/>
                  </a:cubicBezTo>
                  <a:lnTo>
                    <a:pt x="17399" y="83820"/>
                  </a:lnTo>
                  <a:lnTo>
                    <a:pt x="0" y="83820"/>
                  </a:lnTo>
                  <a:lnTo>
                    <a:pt x="0" y="0"/>
                  </a:lnTo>
                  <a:lnTo>
                    <a:pt x="16002" y="0"/>
                  </a:lnTo>
                  <a:lnTo>
                    <a:pt x="44323" y="42418"/>
                  </a:lnTo>
                  <a:cubicBezTo>
                    <a:pt x="48641" y="48895"/>
                    <a:pt x="52451" y="55753"/>
                    <a:pt x="53848" y="58293"/>
                  </a:cubicBezTo>
                  <a:lnTo>
                    <a:pt x="54610" y="57912"/>
                  </a:lnTo>
                  <a:cubicBezTo>
                    <a:pt x="54229" y="55626"/>
                    <a:pt x="53848" y="49276"/>
                    <a:pt x="53848" y="42291"/>
                  </a:cubicBezTo>
                  <a:lnTo>
                    <a:pt x="53721" y="0"/>
                  </a:lnTo>
                  <a:lnTo>
                    <a:pt x="71247" y="0"/>
                  </a:lnTo>
                  <a:lnTo>
                    <a:pt x="71247" y="83820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8" name="Freeform 417">
              <a:extLst>
                <a:ext uri="{FF2B5EF4-FFF2-40B4-BE49-F238E27FC236}">
                  <a16:creationId xmlns:a16="http://schemas.microsoft.com/office/drawing/2014/main" id="{5C2E7B38-2131-7E80-6F97-D9864499AE2E}"/>
                </a:ext>
              </a:extLst>
            </p:cNvPr>
            <p:cNvSpPr/>
            <p:nvPr/>
          </p:nvSpPr>
          <p:spPr>
            <a:xfrm>
              <a:off x="10184701" y="3234054"/>
              <a:ext cx="74294" cy="85598"/>
            </a:xfrm>
            <a:custGeom>
              <a:avLst/>
              <a:gdLst>
                <a:gd name="connsiteX0" fmla="*/ 73660 w 74294"/>
                <a:gd name="connsiteY0" fmla="*/ 31242 h 85598"/>
                <a:gd name="connsiteX1" fmla="*/ 57023 w 74294"/>
                <a:gd name="connsiteY1" fmla="*/ 33782 h 85598"/>
                <a:gd name="connsiteX2" fmla="*/ 39751 w 74294"/>
                <a:gd name="connsiteY2" fmla="*/ 15621 h 85598"/>
                <a:gd name="connsiteX3" fmla="*/ 18161 w 74294"/>
                <a:gd name="connsiteY3" fmla="*/ 42799 h 85598"/>
                <a:gd name="connsiteX4" fmla="*/ 42164 w 74294"/>
                <a:gd name="connsiteY4" fmla="*/ 69977 h 85598"/>
                <a:gd name="connsiteX5" fmla="*/ 63627 w 74294"/>
                <a:gd name="connsiteY5" fmla="*/ 58039 h 85598"/>
                <a:gd name="connsiteX6" fmla="*/ 74295 w 74294"/>
                <a:gd name="connsiteY6" fmla="*/ 69215 h 85598"/>
                <a:gd name="connsiteX7" fmla="*/ 41656 w 74294"/>
                <a:gd name="connsiteY7" fmla="*/ 85598 h 85598"/>
                <a:gd name="connsiteX8" fmla="*/ 0 w 74294"/>
                <a:gd name="connsiteY8" fmla="*/ 42799 h 85598"/>
                <a:gd name="connsiteX9" fmla="*/ 39497 w 74294"/>
                <a:gd name="connsiteY9" fmla="*/ 0 h 85598"/>
                <a:gd name="connsiteX10" fmla="*/ 73660 w 74294"/>
                <a:gd name="connsiteY10" fmla="*/ 31242 h 8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294" h="85598">
                  <a:moveTo>
                    <a:pt x="73660" y="31242"/>
                  </a:moveTo>
                  <a:lnTo>
                    <a:pt x="57023" y="33782"/>
                  </a:lnTo>
                  <a:cubicBezTo>
                    <a:pt x="57023" y="26035"/>
                    <a:pt x="52324" y="15621"/>
                    <a:pt x="39751" y="15621"/>
                  </a:cubicBezTo>
                  <a:cubicBezTo>
                    <a:pt x="27178" y="15621"/>
                    <a:pt x="18161" y="25781"/>
                    <a:pt x="18161" y="42799"/>
                  </a:cubicBezTo>
                  <a:cubicBezTo>
                    <a:pt x="18161" y="62103"/>
                    <a:pt x="29718" y="69977"/>
                    <a:pt x="42164" y="69977"/>
                  </a:cubicBezTo>
                  <a:cubicBezTo>
                    <a:pt x="52959" y="69977"/>
                    <a:pt x="60198" y="62865"/>
                    <a:pt x="63627" y="58039"/>
                  </a:cubicBezTo>
                  <a:lnTo>
                    <a:pt x="74295" y="69215"/>
                  </a:lnTo>
                  <a:cubicBezTo>
                    <a:pt x="70612" y="74549"/>
                    <a:pt x="60325" y="85598"/>
                    <a:pt x="41656" y="85598"/>
                  </a:cubicBezTo>
                  <a:cubicBezTo>
                    <a:pt x="16764" y="85598"/>
                    <a:pt x="0" y="69342"/>
                    <a:pt x="0" y="42799"/>
                  </a:cubicBezTo>
                  <a:cubicBezTo>
                    <a:pt x="0" y="16256"/>
                    <a:pt x="16510" y="0"/>
                    <a:pt x="39497" y="0"/>
                  </a:cubicBezTo>
                  <a:cubicBezTo>
                    <a:pt x="64643" y="0"/>
                    <a:pt x="73660" y="17780"/>
                    <a:pt x="73660" y="31242"/>
                  </a:cubicBez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9" name="Freeform 418">
              <a:extLst>
                <a:ext uri="{FF2B5EF4-FFF2-40B4-BE49-F238E27FC236}">
                  <a16:creationId xmlns:a16="http://schemas.microsoft.com/office/drawing/2014/main" id="{D34B1941-CEE1-DD17-C8F7-356A1ECDF758}"/>
                </a:ext>
              </a:extLst>
            </p:cNvPr>
            <p:cNvSpPr/>
            <p:nvPr/>
          </p:nvSpPr>
          <p:spPr>
            <a:xfrm>
              <a:off x="10271125" y="3235007"/>
              <a:ext cx="68580" cy="84708"/>
            </a:xfrm>
            <a:custGeom>
              <a:avLst/>
              <a:gdLst>
                <a:gd name="connsiteX0" fmla="*/ 68580 w 68580"/>
                <a:gd name="connsiteY0" fmla="*/ 83820 h 84708"/>
                <a:gd name="connsiteX1" fmla="*/ 59309 w 68580"/>
                <a:gd name="connsiteY1" fmla="*/ 84709 h 84708"/>
                <a:gd name="connsiteX2" fmla="*/ 21844 w 68580"/>
                <a:gd name="connsiteY2" fmla="*/ 55118 h 84708"/>
                <a:gd name="connsiteX3" fmla="*/ 18034 w 68580"/>
                <a:gd name="connsiteY3" fmla="*/ 55118 h 84708"/>
                <a:gd name="connsiteX4" fmla="*/ 18034 w 68580"/>
                <a:gd name="connsiteY4" fmla="*/ 83820 h 84708"/>
                <a:gd name="connsiteX5" fmla="*/ 0 w 68580"/>
                <a:gd name="connsiteY5" fmla="*/ 83820 h 84708"/>
                <a:gd name="connsiteX6" fmla="*/ 0 w 68580"/>
                <a:gd name="connsiteY6" fmla="*/ 0 h 84708"/>
                <a:gd name="connsiteX7" fmla="*/ 28448 w 68580"/>
                <a:gd name="connsiteY7" fmla="*/ 0 h 84708"/>
                <a:gd name="connsiteX8" fmla="*/ 61976 w 68580"/>
                <a:gd name="connsiteY8" fmla="*/ 28321 h 84708"/>
                <a:gd name="connsiteX9" fmla="*/ 45085 w 68580"/>
                <a:gd name="connsiteY9" fmla="*/ 51943 h 84708"/>
                <a:gd name="connsiteX10" fmla="*/ 64897 w 68580"/>
                <a:gd name="connsiteY10" fmla="*/ 70231 h 84708"/>
                <a:gd name="connsiteX11" fmla="*/ 67437 w 68580"/>
                <a:gd name="connsiteY11" fmla="*/ 69977 h 84708"/>
                <a:gd name="connsiteX12" fmla="*/ 68580 w 68580"/>
                <a:gd name="connsiteY12" fmla="*/ 83820 h 84708"/>
                <a:gd name="connsiteX13" fmla="*/ 26035 w 68580"/>
                <a:gd name="connsiteY13" fmla="*/ 42418 h 84708"/>
                <a:gd name="connsiteX14" fmla="*/ 44196 w 68580"/>
                <a:gd name="connsiteY14" fmla="*/ 28448 h 84708"/>
                <a:gd name="connsiteX15" fmla="*/ 27432 w 68580"/>
                <a:gd name="connsiteY15" fmla="*/ 14224 h 84708"/>
                <a:gd name="connsiteX16" fmla="*/ 18034 w 68580"/>
                <a:gd name="connsiteY16" fmla="*/ 14224 h 84708"/>
                <a:gd name="connsiteX17" fmla="*/ 18034 w 68580"/>
                <a:gd name="connsiteY17" fmla="*/ 42418 h 84708"/>
                <a:gd name="connsiteX18" fmla="*/ 26035 w 68580"/>
                <a:gd name="connsiteY18" fmla="*/ 42418 h 8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580" h="84708">
                  <a:moveTo>
                    <a:pt x="68580" y="83820"/>
                  </a:moveTo>
                  <a:cubicBezTo>
                    <a:pt x="68580" y="83820"/>
                    <a:pt x="65278" y="84709"/>
                    <a:pt x="59309" y="84709"/>
                  </a:cubicBezTo>
                  <a:cubicBezTo>
                    <a:pt x="33782" y="84709"/>
                    <a:pt x="40767" y="55118"/>
                    <a:pt x="21844" y="55118"/>
                  </a:cubicBezTo>
                  <a:lnTo>
                    <a:pt x="18034" y="55118"/>
                  </a:lnTo>
                  <a:lnTo>
                    <a:pt x="18034" y="83820"/>
                  </a:lnTo>
                  <a:lnTo>
                    <a:pt x="0" y="83820"/>
                  </a:lnTo>
                  <a:lnTo>
                    <a:pt x="0" y="0"/>
                  </a:lnTo>
                  <a:lnTo>
                    <a:pt x="28448" y="0"/>
                  </a:lnTo>
                  <a:cubicBezTo>
                    <a:pt x="50292" y="0"/>
                    <a:pt x="61976" y="8636"/>
                    <a:pt x="61976" y="28321"/>
                  </a:cubicBezTo>
                  <a:cubicBezTo>
                    <a:pt x="61976" y="40005"/>
                    <a:pt x="55753" y="47879"/>
                    <a:pt x="45085" y="51943"/>
                  </a:cubicBezTo>
                  <a:cubicBezTo>
                    <a:pt x="54102" y="56134"/>
                    <a:pt x="54356" y="70231"/>
                    <a:pt x="64897" y="70231"/>
                  </a:cubicBezTo>
                  <a:cubicBezTo>
                    <a:pt x="66294" y="70231"/>
                    <a:pt x="67437" y="69977"/>
                    <a:pt x="67437" y="69977"/>
                  </a:cubicBezTo>
                  <a:lnTo>
                    <a:pt x="68580" y="83820"/>
                  </a:lnTo>
                  <a:close/>
                  <a:moveTo>
                    <a:pt x="26035" y="42418"/>
                  </a:moveTo>
                  <a:cubicBezTo>
                    <a:pt x="36830" y="42418"/>
                    <a:pt x="44196" y="37465"/>
                    <a:pt x="44196" y="28448"/>
                  </a:cubicBezTo>
                  <a:cubicBezTo>
                    <a:pt x="44196" y="19431"/>
                    <a:pt x="38100" y="14224"/>
                    <a:pt x="27432" y="14224"/>
                  </a:cubicBezTo>
                  <a:lnTo>
                    <a:pt x="18034" y="14224"/>
                  </a:lnTo>
                  <a:lnTo>
                    <a:pt x="18034" y="42418"/>
                  </a:lnTo>
                  <a:lnTo>
                    <a:pt x="26035" y="42418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163FBD8D-4132-EEA4-853B-B2B98765A537}"/>
                </a:ext>
              </a:extLst>
            </p:cNvPr>
            <p:cNvSpPr/>
            <p:nvPr/>
          </p:nvSpPr>
          <p:spPr>
            <a:xfrm>
              <a:off x="10350627" y="3234944"/>
              <a:ext cx="55498" cy="83820"/>
            </a:xfrm>
            <a:custGeom>
              <a:avLst/>
              <a:gdLst>
                <a:gd name="connsiteX0" fmla="*/ 18034 w 55498"/>
                <a:gd name="connsiteY0" fmla="*/ 14859 h 83820"/>
                <a:gd name="connsiteX1" fmla="*/ 18034 w 55498"/>
                <a:gd name="connsiteY1" fmla="*/ 34163 h 83820"/>
                <a:gd name="connsiteX2" fmla="*/ 50546 w 55498"/>
                <a:gd name="connsiteY2" fmla="*/ 34163 h 83820"/>
                <a:gd name="connsiteX3" fmla="*/ 50546 w 55498"/>
                <a:gd name="connsiteY3" fmla="*/ 48260 h 83820"/>
                <a:gd name="connsiteX4" fmla="*/ 18034 w 55498"/>
                <a:gd name="connsiteY4" fmla="*/ 48260 h 83820"/>
                <a:gd name="connsiteX5" fmla="*/ 18034 w 55498"/>
                <a:gd name="connsiteY5" fmla="*/ 68961 h 83820"/>
                <a:gd name="connsiteX6" fmla="*/ 55499 w 55498"/>
                <a:gd name="connsiteY6" fmla="*/ 68961 h 83820"/>
                <a:gd name="connsiteX7" fmla="*/ 55499 w 55498"/>
                <a:gd name="connsiteY7" fmla="*/ 83820 h 83820"/>
                <a:gd name="connsiteX8" fmla="*/ 0 w 55498"/>
                <a:gd name="connsiteY8" fmla="*/ 83820 h 83820"/>
                <a:gd name="connsiteX9" fmla="*/ 0 w 55498"/>
                <a:gd name="connsiteY9" fmla="*/ 0 h 83820"/>
                <a:gd name="connsiteX10" fmla="*/ 55499 w 55498"/>
                <a:gd name="connsiteY10" fmla="*/ 0 h 83820"/>
                <a:gd name="connsiteX11" fmla="*/ 55499 w 55498"/>
                <a:gd name="connsiteY11" fmla="*/ 14859 h 83820"/>
                <a:gd name="connsiteX12" fmla="*/ 18034 w 55498"/>
                <a:gd name="connsiteY12" fmla="*/ 14859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98" h="83820">
                  <a:moveTo>
                    <a:pt x="18034" y="14859"/>
                  </a:moveTo>
                  <a:lnTo>
                    <a:pt x="18034" y="34163"/>
                  </a:lnTo>
                  <a:lnTo>
                    <a:pt x="50546" y="34163"/>
                  </a:lnTo>
                  <a:lnTo>
                    <a:pt x="50546" y="48260"/>
                  </a:lnTo>
                  <a:lnTo>
                    <a:pt x="18034" y="48260"/>
                  </a:lnTo>
                  <a:lnTo>
                    <a:pt x="18034" y="68961"/>
                  </a:lnTo>
                  <a:lnTo>
                    <a:pt x="55499" y="68961"/>
                  </a:lnTo>
                  <a:lnTo>
                    <a:pt x="55499" y="83820"/>
                  </a:lnTo>
                  <a:lnTo>
                    <a:pt x="0" y="83820"/>
                  </a:lnTo>
                  <a:lnTo>
                    <a:pt x="0" y="0"/>
                  </a:lnTo>
                  <a:lnTo>
                    <a:pt x="55499" y="0"/>
                  </a:lnTo>
                  <a:lnTo>
                    <a:pt x="55499" y="14859"/>
                  </a:lnTo>
                  <a:lnTo>
                    <a:pt x="18034" y="14859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1" name="Freeform 420">
              <a:extLst>
                <a:ext uri="{FF2B5EF4-FFF2-40B4-BE49-F238E27FC236}">
                  <a16:creationId xmlns:a16="http://schemas.microsoft.com/office/drawing/2014/main" id="{072FB719-C477-28A3-19FC-556BF79C1BE6}"/>
                </a:ext>
              </a:extLst>
            </p:cNvPr>
            <p:cNvSpPr/>
            <p:nvPr/>
          </p:nvSpPr>
          <p:spPr>
            <a:xfrm>
              <a:off x="10412221" y="3235007"/>
              <a:ext cx="78740" cy="83820"/>
            </a:xfrm>
            <a:custGeom>
              <a:avLst/>
              <a:gdLst>
                <a:gd name="connsiteX0" fmla="*/ 54610 w 78740"/>
                <a:gd name="connsiteY0" fmla="*/ 65913 h 83820"/>
                <a:gd name="connsiteX1" fmla="*/ 24257 w 78740"/>
                <a:gd name="connsiteY1" fmla="*/ 65913 h 83820"/>
                <a:gd name="connsiteX2" fmla="*/ 18415 w 78740"/>
                <a:gd name="connsiteY2" fmla="*/ 83820 h 83820"/>
                <a:gd name="connsiteX3" fmla="*/ 0 w 78740"/>
                <a:gd name="connsiteY3" fmla="*/ 83820 h 83820"/>
                <a:gd name="connsiteX4" fmla="*/ 29718 w 78740"/>
                <a:gd name="connsiteY4" fmla="*/ 0 h 83820"/>
                <a:gd name="connsiteX5" fmla="*/ 49149 w 78740"/>
                <a:gd name="connsiteY5" fmla="*/ 0 h 83820"/>
                <a:gd name="connsiteX6" fmla="*/ 78740 w 78740"/>
                <a:gd name="connsiteY6" fmla="*/ 83820 h 83820"/>
                <a:gd name="connsiteX7" fmla="*/ 60452 w 78740"/>
                <a:gd name="connsiteY7" fmla="*/ 83820 h 83820"/>
                <a:gd name="connsiteX8" fmla="*/ 54610 w 78740"/>
                <a:gd name="connsiteY8" fmla="*/ 65913 h 83820"/>
                <a:gd name="connsiteX9" fmla="*/ 50292 w 78740"/>
                <a:gd name="connsiteY9" fmla="*/ 52324 h 83820"/>
                <a:gd name="connsiteX10" fmla="*/ 42164 w 78740"/>
                <a:gd name="connsiteY10" fmla="*/ 27432 h 83820"/>
                <a:gd name="connsiteX11" fmla="*/ 39624 w 78740"/>
                <a:gd name="connsiteY11" fmla="*/ 17907 h 83820"/>
                <a:gd name="connsiteX12" fmla="*/ 39243 w 78740"/>
                <a:gd name="connsiteY12" fmla="*/ 17907 h 83820"/>
                <a:gd name="connsiteX13" fmla="*/ 36703 w 78740"/>
                <a:gd name="connsiteY13" fmla="*/ 27559 h 83820"/>
                <a:gd name="connsiteX14" fmla="*/ 28702 w 78740"/>
                <a:gd name="connsiteY14" fmla="*/ 52324 h 83820"/>
                <a:gd name="connsiteX15" fmla="*/ 50292 w 78740"/>
                <a:gd name="connsiteY15" fmla="*/ 52324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740" h="83820">
                  <a:moveTo>
                    <a:pt x="54610" y="65913"/>
                  </a:moveTo>
                  <a:lnTo>
                    <a:pt x="24257" y="65913"/>
                  </a:lnTo>
                  <a:lnTo>
                    <a:pt x="18415" y="83820"/>
                  </a:lnTo>
                  <a:lnTo>
                    <a:pt x="0" y="83820"/>
                  </a:lnTo>
                  <a:lnTo>
                    <a:pt x="29718" y="0"/>
                  </a:lnTo>
                  <a:lnTo>
                    <a:pt x="49149" y="0"/>
                  </a:lnTo>
                  <a:lnTo>
                    <a:pt x="78740" y="83820"/>
                  </a:lnTo>
                  <a:lnTo>
                    <a:pt x="60452" y="83820"/>
                  </a:lnTo>
                  <a:lnTo>
                    <a:pt x="54610" y="65913"/>
                  </a:lnTo>
                  <a:close/>
                  <a:moveTo>
                    <a:pt x="50292" y="52324"/>
                  </a:moveTo>
                  <a:lnTo>
                    <a:pt x="42164" y="27432"/>
                  </a:lnTo>
                  <a:cubicBezTo>
                    <a:pt x="41275" y="24765"/>
                    <a:pt x="40260" y="21082"/>
                    <a:pt x="39624" y="17907"/>
                  </a:cubicBezTo>
                  <a:lnTo>
                    <a:pt x="39243" y="17907"/>
                  </a:lnTo>
                  <a:cubicBezTo>
                    <a:pt x="38735" y="21082"/>
                    <a:pt x="37592" y="24765"/>
                    <a:pt x="36703" y="27559"/>
                  </a:cubicBezTo>
                  <a:lnTo>
                    <a:pt x="28702" y="52324"/>
                  </a:lnTo>
                  <a:lnTo>
                    <a:pt x="50292" y="52324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2" name="Freeform 421">
              <a:extLst>
                <a:ext uri="{FF2B5EF4-FFF2-40B4-BE49-F238E27FC236}">
                  <a16:creationId xmlns:a16="http://schemas.microsoft.com/office/drawing/2014/main" id="{27DDBDB7-F229-A16C-3B3F-72975C34FD6D}"/>
                </a:ext>
              </a:extLst>
            </p:cNvPr>
            <p:cNvSpPr/>
            <p:nvPr/>
          </p:nvSpPr>
          <p:spPr>
            <a:xfrm>
              <a:off x="10493248" y="3234054"/>
              <a:ext cx="65658" cy="85598"/>
            </a:xfrm>
            <a:custGeom>
              <a:avLst/>
              <a:gdLst>
                <a:gd name="connsiteX0" fmla="*/ 34417 w 65658"/>
                <a:gd name="connsiteY0" fmla="*/ 14859 h 85598"/>
                <a:gd name="connsiteX1" fmla="*/ 22098 w 65658"/>
                <a:gd name="connsiteY1" fmla="*/ 24130 h 85598"/>
                <a:gd name="connsiteX2" fmla="*/ 65659 w 65658"/>
                <a:gd name="connsiteY2" fmla="*/ 62230 h 85598"/>
                <a:gd name="connsiteX3" fmla="*/ 33782 w 65658"/>
                <a:gd name="connsiteY3" fmla="*/ 85598 h 85598"/>
                <a:gd name="connsiteX4" fmla="*/ 0 w 65658"/>
                <a:gd name="connsiteY4" fmla="*/ 73914 h 85598"/>
                <a:gd name="connsiteX5" fmla="*/ 10541 w 65658"/>
                <a:gd name="connsiteY5" fmla="*/ 60960 h 85598"/>
                <a:gd name="connsiteX6" fmla="*/ 34290 w 65658"/>
                <a:gd name="connsiteY6" fmla="*/ 70993 h 85598"/>
                <a:gd name="connsiteX7" fmla="*/ 47752 w 65658"/>
                <a:gd name="connsiteY7" fmla="*/ 62611 h 85598"/>
                <a:gd name="connsiteX8" fmla="*/ 4064 w 65658"/>
                <a:gd name="connsiteY8" fmla="*/ 25146 h 85598"/>
                <a:gd name="connsiteX9" fmla="*/ 34036 w 65658"/>
                <a:gd name="connsiteY9" fmla="*/ 0 h 85598"/>
                <a:gd name="connsiteX10" fmla="*/ 65151 w 65658"/>
                <a:gd name="connsiteY10" fmla="*/ 21971 h 85598"/>
                <a:gd name="connsiteX11" fmla="*/ 49022 w 65658"/>
                <a:gd name="connsiteY11" fmla="*/ 25908 h 85598"/>
                <a:gd name="connsiteX12" fmla="*/ 34417 w 65658"/>
                <a:gd name="connsiteY12" fmla="*/ 14859 h 8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658" h="85598">
                  <a:moveTo>
                    <a:pt x="34417" y="14859"/>
                  </a:moveTo>
                  <a:cubicBezTo>
                    <a:pt x="26797" y="14859"/>
                    <a:pt x="22098" y="18415"/>
                    <a:pt x="22098" y="24130"/>
                  </a:cubicBezTo>
                  <a:cubicBezTo>
                    <a:pt x="22098" y="39370"/>
                    <a:pt x="65659" y="30734"/>
                    <a:pt x="65659" y="62230"/>
                  </a:cubicBezTo>
                  <a:cubicBezTo>
                    <a:pt x="65659" y="75311"/>
                    <a:pt x="55118" y="85598"/>
                    <a:pt x="33782" y="85598"/>
                  </a:cubicBezTo>
                  <a:cubicBezTo>
                    <a:pt x="16383" y="85598"/>
                    <a:pt x="4699" y="77978"/>
                    <a:pt x="0" y="73914"/>
                  </a:cubicBezTo>
                  <a:lnTo>
                    <a:pt x="10541" y="60960"/>
                  </a:lnTo>
                  <a:cubicBezTo>
                    <a:pt x="14478" y="64516"/>
                    <a:pt x="23368" y="70993"/>
                    <a:pt x="34290" y="70993"/>
                  </a:cubicBezTo>
                  <a:cubicBezTo>
                    <a:pt x="43307" y="70993"/>
                    <a:pt x="47752" y="67818"/>
                    <a:pt x="47752" y="62611"/>
                  </a:cubicBezTo>
                  <a:cubicBezTo>
                    <a:pt x="47752" y="45847"/>
                    <a:pt x="4064" y="54737"/>
                    <a:pt x="4064" y="25146"/>
                  </a:cubicBezTo>
                  <a:cubicBezTo>
                    <a:pt x="4064" y="11049"/>
                    <a:pt x="16002" y="0"/>
                    <a:pt x="34036" y="0"/>
                  </a:cubicBezTo>
                  <a:cubicBezTo>
                    <a:pt x="56388" y="0"/>
                    <a:pt x="63246" y="12954"/>
                    <a:pt x="65151" y="21971"/>
                  </a:cubicBezTo>
                  <a:lnTo>
                    <a:pt x="49022" y="25908"/>
                  </a:lnTo>
                  <a:cubicBezTo>
                    <a:pt x="48641" y="21463"/>
                    <a:pt x="44196" y="14859"/>
                    <a:pt x="34417" y="14859"/>
                  </a:cubicBez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7BFE7571-F588-58D9-8B4B-9C4B86D021A3}"/>
                </a:ext>
              </a:extLst>
            </p:cNvPr>
            <p:cNvSpPr/>
            <p:nvPr/>
          </p:nvSpPr>
          <p:spPr>
            <a:xfrm>
              <a:off x="10572495" y="3234944"/>
              <a:ext cx="55498" cy="83820"/>
            </a:xfrm>
            <a:custGeom>
              <a:avLst/>
              <a:gdLst>
                <a:gd name="connsiteX0" fmla="*/ 18035 w 55498"/>
                <a:gd name="connsiteY0" fmla="*/ 14859 h 83820"/>
                <a:gd name="connsiteX1" fmla="*/ 18035 w 55498"/>
                <a:gd name="connsiteY1" fmla="*/ 34163 h 83820"/>
                <a:gd name="connsiteX2" fmla="*/ 50547 w 55498"/>
                <a:gd name="connsiteY2" fmla="*/ 34163 h 83820"/>
                <a:gd name="connsiteX3" fmla="*/ 50547 w 55498"/>
                <a:gd name="connsiteY3" fmla="*/ 48260 h 83820"/>
                <a:gd name="connsiteX4" fmla="*/ 18035 w 55498"/>
                <a:gd name="connsiteY4" fmla="*/ 48260 h 83820"/>
                <a:gd name="connsiteX5" fmla="*/ 18035 w 55498"/>
                <a:gd name="connsiteY5" fmla="*/ 68961 h 83820"/>
                <a:gd name="connsiteX6" fmla="*/ 55499 w 55498"/>
                <a:gd name="connsiteY6" fmla="*/ 68961 h 83820"/>
                <a:gd name="connsiteX7" fmla="*/ 55499 w 55498"/>
                <a:gd name="connsiteY7" fmla="*/ 83820 h 83820"/>
                <a:gd name="connsiteX8" fmla="*/ 0 w 55498"/>
                <a:gd name="connsiteY8" fmla="*/ 83820 h 83820"/>
                <a:gd name="connsiteX9" fmla="*/ 0 w 55498"/>
                <a:gd name="connsiteY9" fmla="*/ 0 h 83820"/>
                <a:gd name="connsiteX10" fmla="*/ 55499 w 55498"/>
                <a:gd name="connsiteY10" fmla="*/ 0 h 83820"/>
                <a:gd name="connsiteX11" fmla="*/ 55499 w 55498"/>
                <a:gd name="connsiteY11" fmla="*/ 14859 h 83820"/>
                <a:gd name="connsiteX12" fmla="*/ 18035 w 55498"/>
                <a:gd name="connsiteY12" fmla="*/ 14859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98" h="83820">
                  <a:moveTo>
                    <a:pt x="18035" y="14859"/>
                  </a:moveTo>
                  <a:lnTo>
                    <a:pt x="18035" y="34163"/>
                  </a:lnTo>
                  <a:lnTo>
                    <a:pt x="50547" y="34163"/>
                  </a:lnTo>
                  <a:lnTo>
                    <a:pt x="50547" y="48260"/>
                  </a:lnTo>
                  <a:lnTo>
                    <a:pt x="18035" y="48260"/>
                  </a:lnTo>
                  <a:lnTo>
                    <a:pt x="18035" y="68961"/>
                  </a:lnTo>
                  <a:lnTo>
                    <a:pt x="55499" y="68961"/>
                  </a:lnTo>
                  <a:lnTo>
                    <a:pt x="55499" y="83820"/>
                  </a:lnTo>
                  <a:lnTo>
                    <a:pt x="0" y="83820"/>
                  </a:lnTo>
                  <a:lnTo>
                    <a:pt x="0" y="0"/>
                  </a:lnTo>
                  <a:lnTo>
                    <a:pt x="55499" y="0"/>
                  </a:lnTo>
                  <a:lnTo>
                    <a:pt x="55499" y="14859"/>
                  </a:lnTo>
                  <a:lnTo>
                    <a:pt x="18035" y="14859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34" name="TextBox 433">
            <a:extLst>
              <a:ext uri="{FF2B5EF4-FFF2-40B4-BE49-F238E27FC236}">
                <a16:creationId xmlns:a16="http://schemas.microsoft.com/office/drawing/2014/main" id="{4FEA3C6A-E82D-94BB-C619-617DB3913A2C}"/>
              </a:ext>
            </a:extLst>
          </p:cNvPr>
          <p:cNvSpPr txBox="1"/>
          <p:nvPr/>
        </p:nvSpPr>
        <p:spPr>
          <a:xfrm>
            <a:off x="987679" y="5397"/>
            <a:ext cx="9167285" cy="99593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u="none" strike="noStrike" dirty="0">
                <a:solidFill>
                  <a:srgbClr val="CA2525"/>
                </a:solidFill>
                <a:effectLst/>
                <a:latin typeface="Basic Sans Bold" pitchFamily="2" charset="77"/>
              </a:rPr>
              <a:t>Average Premium Increases in the Building Sector Between 2018 and 2023</a:t>
            </a:r>
            <a:endParaRPr lang="en-GB" dirty="0">
              <a:solidFill>
                <a:srgbClr val="CA2525"/>
              </a:solidFill>
              <a:latin typeface="Basic Sans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14411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C5FED-3CDA-8423-9341-BC144D031504}"/>
              </a:ext>
            </a:extLst>
          </p:cNvPr>
          <p:cNvSpPr txBox="1"/>
          <p:nvPr/>
        </p:nvSpPr>
        <p:spPr>
          <a:xfrm>
            <a:off x="648000" y="3040854"/>
            <a:ext cx="10896000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A </a:t>
            </a:r>
            <a:r>
              <a:rPr lang="en-GB" sz="3000" b="1" dirty="0">
                <a:solidFill>
                  <a:srgbClr val="CA2525"/>
                </a:solidFill>
                <a:latin typeface="Basic Sans Bold" pitchFamily="2" charset="77"/>
              </a:rPr>
              <a:t>3%</a:t>
            </a:r>
            <a:r>
              <a:rPr lang="en-GB" sz="3000" dirty="0">
                <a:solidFill>
                  <a:srgbClr val="405151"/>
                </a:solidFill>
                <a:latin typeface="Basic Sans Light" pitchFamily="2" charset="77"/>
              </a:rPr>
              <a:t> 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increase to </a:t>
            </a:r>
            <a:r>
              <a:rPr lang="en-GB" sz="3000" b="1" dirty="0">
                <a:solidFill>
                  <a:srgbClr val="CA2525"/>
                </a:solidFill>
                <a:latin typeface="Basic Sans Bold" pitchFamily="2" charset="77"/>
              </a:rPr>
              <a:t>15%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 would increase treasury income by </a:t>
            </a:r>
            <a:r>
              <a:rPr lang="en-GB" sz="3000" b="1" dirty="0">
                <a:solidFill>
                  <a:srgbClr val="CA2525"/>
                </a:solidFill>
                <a:latin typeface="Basic Sans Bold" pitchFamily="2" charset="77"/>
              </a:rPr>
              <a:t>£5.26b 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to </a:t>
            </a:r>
            <a:r>
              <a:rPr lang="en-GB" sz="3000" b="1" dirty="0">
                <a:solidFill>
                  <a:srgbClr val="CA2525"/>
                </a:solidFill>
                <a:latin typeface="Basic Sans Bold" pitchFamily="2" charset="77"/>
              </a:rPr>
              <a:t>£26.21b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3593A-E6E5-3638-4F5A-012785604D9D}"/>
              </a:ext>
            </a:extLst>
          </p:cNvPr>
          <p:cNvSpPr/>
          <p:nvPr/>
        </p:nvSpPr>
        <p:spPr>
          <a:xfrm>
            <a:off x="-991435" y="1993254"/>
            <a:ext cx="325667" cy="3256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1B6C26-FC42-EC71-E17B-6CF7B96DCAE3}"/>
              </a:ext>
            </a:extLst>
          </p:cNvPr>
          <p:cNvSpPr/>
          <p:nvPr/>
        </p:nvSpPr>
        <p:spPr>
          <a:xfrm>
            <a:off x="12794800" y="3904704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D38C2-BB6C-85CE-A0DE-24999B83E34C}"/>
              </a:ext>
            </a:extLst>
          </p:cNvPr>
          <p:cNvSpPr txBox="1"/>
          <p:nvPr/>
        </p:nvSpPr>
        <p:spPr>
          <a:xfrm>
            <a:off x="648000" y="3834465"/>
            <a:ext cx="10896000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A </a:t>
            </a:r>
            <a:r>
              <a:rPr lang="en-GB" sz="3000" b="1" dirty="0">
                <a:solidFill>
                  <a:srgbClr val="CA2525"/>
                </a:solidFill>
                <a:latin typeface="Basic Sans Bold" pitchFamily="2" charset="77"/>
              </a:rPr>
              <a:t>8%</a:t>
            </a:r>
            <a:r>
              <a:rPr lang="en-GB" sz="3000" dirty="0">
                <a:solidFill>
                  <a:srgbClr val="405151"/>
                </a:solidFill>
                <a:latin typeface="Basic Sans Light" pitchFamily="2" charset="77"/>
              </a:rPr>
              <a:t> 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increase to </a:t>
            </a:r>
            <a:r>
              <a:rPr lang="en-GB" sz="3000" b="1" dirty="0">
                <a:solidFill>
                  <a:srgbClr val="CA2525"/>
                </a:solidFill>
                <a:latin typeface="Basic Sans Bold" pitchFamily="2" charset="77"/>
              </a:rPr>
              <a:t>20%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 would increase treasury income by </a:t>
            </a:r>
            <a:r>
              <a:rPr lang="en-GB" sz="3000" b="1" dirty="0">
                <a:solidFill>
                  <a:srgbClr val="CA2525"/>
                </a:solidFill>
                <a:latin typeface="Basic Sans Bold" pitchFamily="2" charset="77"/>
              </a:rPr>
              <a:t>£13.99b 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to </a:t>
            </a:r>
            <a:r>
              <a:rPr lang="en-GB" sz="3000" b="1" dirty="0">
                <a:solidFill>
                  <a:srgbClr val="CA2525"/>
                </a:solidFill>
                <a:latin typeface="Basic Sans Bold" pitchFamily="2" charset="77"/>
              </a:rPr>
              <a:t>£34.94b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E6C6F-BE26-EFED-00FF-7ECDB834AAB3}"/>
              </a:ext>
            </a:extLst>
          </p:cNvPr>
          <p:cNvSpPr txBox="1"/>
          <p:nvPr/>
        </p:nvSpPr>
        <p:spPr>
          <a:xfrm>
            <a:off x="648000" y="4625516"/>
            <a:ext cx="10896000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The average premium per block is </a:t>
            </a:r>
            <a:r>
              <a:rPr lang="en-GB" sz="3000" b="1" dirty="0">
                <a:solidFill>
                  <a:srgbClr val="CA2525"/>
                </a:solidFill>
                <a:latin typeface="Basic Sans Bold" pitchFamily="2" charset="77"/>
              </a:rPr>
              <a:t>£5,800 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per year.</a:t>
            </a:r>
          </a:p>
          <a:p>
            <a:pPr algn="ctr">
              <a:buClr>
                <a:srgbClr val="CA2322"/>
              </a:buClr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A </a:t>
            </a:r>
            <a:r>
              <a:rPr lang="en-GB" sz="3000" b="1" dirty="0">
                <a:solidFill>
                  <a:srgbClr val="CA2525"/>
                </a:solidFill>
                <a:latin typeface="Basic Sans Bold" pitchFamily="2" charset="77"/>
              </a:rPr>
              <a:t>20%</a:t>
            </a:r>
            <a:r>
              <a:rPr lang="en-GB" sz="2000" dirty="0">
                <a:solidFill>
                  <a:srgbClr val="CA2525"/>
                </a:solidFill>
                <a:latin typeface="Basic Sans Light" pitchFamily="2" charset="77"/>
              </a:rPr>
              <a:t> 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increase in IPT would result in a new premium of </a:t>
            </a:r>
            <a:r>
              <a:rPr lang="en-GB" sz="3000" b="1" dirty="0">
                <a:solidFill>
                  <a:srgbClr val="CA2525"/>
                </a:solidFill>
                <a:latin typeface="Basic Sans Bold" pitchFamily="2" charset="77"/>
              </a:rPr>
              <a:t>£6,284</a:t>
            </a: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 per year.</a:t>
            </a:r>
            <a:endParaRPr lang="en-GB" sz="3000" dirty="0">
              <a:solidFill>
                <a:srgbClr val="CA2525"/>
              </a:solidFill>
              <a:latin typeface="Basic Sans Ligh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84A20-1E81-52DE-A44A-5827711CD8B4}"/>
              </a:ext>
            </a:extLst>
          </p:cNvPr>
          <p:cNvSpPr txBox="1"/>
          <p:nvPr/>
        </p:nvSpPr>
        <p:spPr>
          <a:xfrm>
            <a:off x="631067" y="1775634"/>
            <a:ext cx="514093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spent in premiums on </a:t>
            </a:r>
            <a:b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</a:b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Property and Liability lines in 2023</a:t>
            </a:r>
            <a:endParaRPr lang="en-GB" sz="3000" dirty="0">
              <a:solidFill>
                <a:srgbClr val="CA2525"/>
              </a:solidFill>
              <a:latin typeface="Basic Sans Ligh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4FA0B-DADD-F97C-54FA-8DC79D2D6152}"/>
              </a:ext>
            </a:extLst>
          </p:cNvPr>
          <p:cNvSpPr/>
          <p:nvPr/>
        </p:nvSpPr>
        <p:spPr>
          <a:xfrm>
            <a:off x="5772000" y="-856628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8FCFA-44F4-556A-CDD6-6799D7FB698F}"/>
              </a:ext>
            </a:extLst>
          </p:cNvPr>
          <p:cNvSpPr txBox="1"/>
          <p:nvPr/>
        </p:nvSpPr>
        <p:spPr>
          <a:xfrm>
            <a:off x="6420000" y="1775634"/>
            <a:ext cx="514093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accrued in 2023 through </a:t>
            </a:r>
            <a:b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</a:br>
            <a:r>
              <a:rPr lang="en-GB" sz="2000" dirty="0">
                <a:solidFill>
                  <a:srgbClr val="405151"/>
                </a:solidFill>
                <a:latin typeface="Basic Sans Light" pitchFamily="2" charset="77"/>
              </a:rPr>
              <a:t>Insurance Premium Tax (IPT) (12%)</a:t>
            </a:r>
            <a:endParaRPr lang="en-GB" sz="3000" dirty="0">
              <a:solidFill>
                <a:srgbClr val="CA2525"/>
              </a:solidFill>
              <a:latin typeface="Basic Sans Light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0823F5-E2F6-5BD8-3BAC-133AFD42078D}"/>
              </a:ext>
            </a:extLst>
          </p:cNvPr>
          <p:cNvSpPr/>
          <p:nvPr/>
        </p:nvSpPr>
        <p:spPr>
          <a:xfrm>
            <a:off x="2133600" y="1051319"/>
            <a:ext cx="2286000" cy="648000"/>
          </a:xfrm>
          <a:prstGeom prst="rect">
            <a:avLst/>
          </a:prstGeom>
          <a:solidFill>
            <a:srgbClr val="CA25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Basic Sans Bold" pitchFamily="2" charset="77"/>
              </a:rPr>
              <a:t>£174.74b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F7946A-1529-61F6-D82B-FDAB919FF84D}"/>
              </a:ext>
            </a:extLst>
          </p:cNvPr>
          <p:cNvSpPr/>
          <p:nvPr/>
        </p:nvSpPr>
        <p:spPr>
          <a:xfrm>
            <a:off x="7847466" y="1051319"/>
            <a:ext cx="2286000" cy="648000"/>
          </a:xfrm>
          <a:prstGeom prst="rect">
            <a:avLst/>
          </a:prstGeom>
          <a:solidFill>
            <a:srgbClr val="CA25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Basic Sans Bold" pitchFamily="2" charset="77"/>
              </a:rPr>
              <a:t>£20.95b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851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030E85E-EFC3-93D9-BB62-D7FEC9383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3017" y="2331938"/>
            <a:ext cx="2445966" cy="388143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5AAD28E-936B-8C82-D747-85012EB09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2317" y="2331938"/>
            <a:ext cx="2445966" cy="38814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C59A954-53DC-2822-8566-5129CF1A9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3717" y="2331938"/>
            <a:ext cx="2445966" cy="3881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8D0650-6BED-2316-B9EA-66736E6EEE40}"/>
              </a:ext>
            </a:extLst>
          </p:cNvPr>
          <p:cNvSpPr txBox="1"/>
          <p:nvPr/>
        </p:nvSpPr>
        <p:spPr>
          <a:xfrm>
            <a:off x="1139952" y="644625"/>
            <a:ext cx="9912096" cy="5386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3500" b="1" dirty="0">
                <a:solidFill>
                  <a:srgbClr val="CA2525"/>
                </a:solidFill>
                <a:latin typeface="Basic Sans Black" pitchFamily="2" charset="77"/>
              </a:rPr>
              <a:t>Annual Spend on Insurance (2019-2024)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23454-AD12-2111-FB9F-CA89B307319D}"/>
              </a:ext>
            </a:extLst>
          </p:cNvPr>
          <p:cNvSpPr/>
          <p:nvPr/>
        </p:nvSpPr>
        <p:spPr>
          <a:xfrm>
            <a:off x="2807837" y="7713563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EDEDEA-B7A7-5966-5238-86EF961A3C3C}"/>
              </a:ext>
            </a:extLst>
          </p:cNvPr>
          <p:cNvSpPr txBox="1"/>
          <p:nvPr/>
        </p:nvSpPr>
        <p:spPr>
          <a:xfrm>
            <a:off x="1914524" y="1625550"/>
            <a:ext cx="2115159" cy="615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Property</a:t>
            </a:r>
            <a:b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</a:b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Insurance</a:t>
            </a:r>
            <a:endParaRPr lang="en-GB" sz="3000" b="1" dirty="0">
              <a:solidFill>
                <a:srgbClr val="405151"/>
              </a:solidFill>
              <a:latin typeface="Basic Sans Bol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1F07C7-7736-E239-1F92-ABC31B4751C8}"/>
              </a:ext>
            </a:extLst>
          </p:cNvPr>
          <p:cNvSpPr txBox="1"/>
          <p:nvPr/>
        </p:nvSpPr>
        <p:spPr>
          <a:xfrm>
            <a:off x="5200649" y="1625551"/>
            <a:ext cx="211515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Employers’</a:t>
            </a:r>
            <a:b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</a:b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Liability</a:t>
            </a:r>
            <a:endParaRPr lang="en-GB" sz="3000" b="1" dirty="0">
              <a:solidFill>
                <a:srgbClr val="405151"/>
              </a:solidFill>
              <a:latin typeface="Basic Sans 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E69BD8-C960-2CD7-08CA-73F057BF07A5}"/>
              </a:ext>
            </a:extLst>
          </p:cNvPr>
          <p:cNvSpPr txBox="1"/>
          <p:nvPr/>
        </p:nvSpPr>
        <p:spPr>
          <a:xfrm>
            <a:off x="8493124" y="1625550"/>
            <a:ext cx="2115159" cy="615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Public</a:t>
            </a:r>
            <a:b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</a:br>
            <a:r>
              <a:rPr lang="en-GB" sz="2000" b="1" dirty="0">
                <a:solidFill>
                  <a:srgbClr val="405151"/>
                </a:solidFill>
                <a:latin typeface="Basic Sans Bold" pitchFamily="2" charset="77"/>
              </a:rPr>
              <a:t>Liability</a:t>
            </a:r>
            <a:endParaRPr lang="en-GB" sz="3000" b="1" dirty="0">
              <a:solidFill>
                <a:srgbClr val="405151"/>
              </a:solidFill>
              <a:latin typeface="Basic Sans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5130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coin with a silver and gold coin with a person's face&#10;&#10;Description automatically generated">
            <a:extLst>
              <a:ext uri="{FF2B5EF4-FFF2-40B4-BE49-F238E27FC236}">
                <a16:creationId xmlns:a16="http://schemas.microsoft.com/office/drawing/2014/main" id="{7D6A1DD3-59FA-BE8A-4737-FCAEF8DF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33" y="2615255"/>
            <a:ext cx="1710266" cy="17102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A13C3AB-D5F2-BABC-EE5C-C951E098A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000" y="2318921"/>
            <a:ext cx="2311400" cy="2311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F0A941-F1FD-33F9-9A6B-6BED24C9AE47}"/>
              </a:ext>
            </a:extLst>
          </p:cNvPr>
          <p:cNvSpPr/>
          <p:nvPr/>
        </p:nvSpPr>
        <p:spPr>
          <a:xfrm>
            <a:off x="12624633" y="2223224"/>
            <a:ext cx="325667" cy="3256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EC7AB-6F03-B95D-B325-8D7E5E205215}"/>
              </a:ext>
            </a:extLst>
          </p:cNvPr>
          <p:cNvSpPr/>
          <p:nvPr/>
        </p:nvSpPr>
        <p:spPr>
          <a:xfrm>
            <a:off x="-1358964" y="3835399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8DC286-3BC3-9D36-49AF-382411B83D80}"/>
              </a:ext>
            </a:extLst>
          </p:cNvPr>
          <p:cNvSpPr/>
          <p:nvPr/>
        </p:nvSpPr>
        <p:spPr>
          <a:xfrm>
            <a:off x="12950300" y="3725705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98141A-85EF-A3C5-C5C7-C66AADF101A9}"/>
              </a:ext>
            </a:extLst>
          </p:cNvPr>
          <p:cNvSpPr/>
          <p:nvPr/>
        </p:nvSpPr>
        <p:spPr>
          <a:xfrm>
            <a:off x="12898433" y="2717091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E20123-6777-F095-E90A-49EB33DB920E}"/>
              </a:ext>
            </a:extLst>
          </p:cNvPr>
          <p:cNvSpPr txBox="1"/>
          <p:nvPr/>
        </p:nvSpPr>
        <p:spPr>
          <a:xfrm>
            <a:off x="648001" y="4828380"/>
            <a:ext cx="3022364" cy="13849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buClr>
                <a:srgbClr val="CA2322"/>
              </a:buClr>
            </a:pPr>
            <a:r>
              <a:rPr lang="en-GB" sz="1500" b="1" dirty="0">
                <a:solidFill>
                  <a:srgbClr val="AE1F11"/>
                </a:solidFill>
                <a:latin typeface="Basic Sans Bold" pitchFamily="2" charset="77"/>
              </a:rPr>
              <a:t>20% </a:t>
            </a:r>
            <a:r>
              <a:rPr lang="en-GB" sz="1500" dirty="0">
                <a:solidFill>
                  <a:srgbClr val="405151"/>
                </a:solidFill>
                <a:latin typeface="Basic Sans Light" pitchFamily="2" charset="77"/>
              </a:rPr>
              <a:t>insurer staff costs</a:t>
            </a:r>
          </a:p>
          <a:p>
            <a:pPr>
              <a:buClr>
                <a:srgbClr val="CA2322"/>
              </a:buClr>
            </a:pPr>
            <a:r>
              <a:rPr lang="en-GB" sz="1500" b="1" dirty="0">
                <a:solidFill>
                  <a:srgbClr val="CA6701"/>
                </a:solidFill>
                <a:latin typeface="Basic Sans Bold" pitchFamily="2" charset="77"/>
              </a:rPr>
              <a:t>5%</a:t>
            </a:r>
            <a:r>
              <a:rPr lang="en-GB" sz="1500" dirty="0">
                <a:solidFill>
                  <a:srgbClr val="405151"/>
                </a:solidFill>
                <a:latin typeface="Basic Sans Light" pitchFamily="2" charset="77"/>
              </a:rPr>
              <a:t> insurer retirement schemes</a:t>
            </a:r>
          </a:p>
          <a:p>
            <a:pPr>
              <a:buClr>
                <a:srgbClr val="CA2322"/>
              </a:buClr>
            </a:pPr>
            <a:r>
              <a:rPr lang="en-GB" sz="1500" b="1" dirty="0">
                <a:solidFill>
                  <a:srgbClr val="EE9B00"/>
                </a:solidFill>
                <a:latin typeface="Basic Sans Bold" pitchFamily="2" charset="77"/>
              </a:rPr>
              <a:t>30% </a:t>
            </a:r>
            <a:r>
              <a:rPr lang="en-GB" sz="1500" dirty="0">
                <a:solidFill>
                  <a:srgbClr val="405151"/>
                </a:solidFill>
                <a:latin typeface="Basic Sans Light" pitchFamily="2" charset="77"/>
              </a:rPr>
              <a:t>insurance broker commissions</a:t>
            </a:r>
          </a:p>
          <a:p>
            <a:pPr>
              <a:buClr>
                <a:srgbClr val="CA2322"/>
              </a:buClr>
            </a:pPr>
            <a:r>
              <a:rPr lang="en-GB" sz="1500" b="1" dirty="0">
                <a:solidFill>
                  <a:srgbClr val="E9D8A7"/>
                </a:solidFill>
                <a:latin typeface="Basic Sans Bold" pitchFamily="2" charset="77"/>
              </a:rPr>
              <a:t>15% </a:t>
            </a:r>
            <a:r>
              <a:rPr lang="en-GB" sz="1500" dirty="0">
                <a:solidFill>
                  <a:srgbClr val="405151"/>
                </a:solidFill>
                <a:latin typeface="Basic Sans Light" pitchFamily="2" charset="77"/>
              </a:rPr>
              <a:t>insurer premises costs</a:t>
            </a:r>
          </a:p>
          <a:p>
            <a:pPr>
              <a:buClr>
                <a:srgbClr val="CA2322"/>
              </a:buClr>
            </a:pPr>
            <a:r>
              <a:rPr lang="en-GB" sz="1500" b="1" dirty="0">
                <a:solidFill>
                  <a:srgbClr val="0A9396"/>
                </a:solidFill>
                <a:latin typeface="Basic Sans Bold" pitchFamily="2" charset="77"/>
              </a:rPr>
              <a:t>25% </a:t>
            </a:r>
            <a:r>
              <a:rPr lang="en-GB" sz="1500" dirty="0">
                <a:solidFill>
                  <a:srgbClr val="405151"/>
                </a:solidFill>
                <a:latin typeface="Basic Sans Light" pitchFamily="2" charset="77"/>
              </a:rPr>
              <a:t>claims</a:t>
            </a:r>
          </a:p>
          <a:p>
            <a:pPr>
              <a:buClr>
                <a:srgbClr val="CA2322"/>
              </a:buClr>
            </a:pPr>
            <a:r>
              <a:rPr lang="en-GB" sz="1500" b="1" dirty="0">
                <a:solidFill>
                  <a:srgbClr val="94D2BD"/>
                </a:solidFill>
                <a:latin typeface="Basic Sans Bold" pitchFamily="2" charset="77"/>
              </a:rPr>
              <a:t>5% </a:t>
            </a:r>
            <a:r>
              <a:rPr lang="en-GB" sz="1500" dirty="0">
                <a:solidFill>
                  <a:srgbClr val="405151"/>
                </a:solidFill>
                <a:latin typeface="Basic Sans Light" pitchFamily="2" charset="77"/>
              </a:rPr>
              <a:t>insurer profit margin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9E2709-FD71-4EE1-740B-C6398CBA6FB5}"/>
              </a:ext>
            </a:extLst>
          </p:cNvPr>
          <p:cNvSpPr txBox="1"/>
          <p:nvPr/>
        </p:nvSpPr>
        <p:spPr>
          <a:xfrm>
            <a:off x="1139952" y="644625"/>
            <a:ext cx="9912096" cy="107721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>
              <a:buClr>
                <a:srgbClr val="CA2322"/>
              </a:buClr>
            </a:pPr>
            <a:r>
              <a:rPr lang="en-GB" sz="3500" b="1" dirty="0">
                <a:solidFill>
                  <a:srgbClr val="CA2525"/>
                </a:solidFill>
                <a:latin typeface="Basic Sans Black" pitchFamily="2" charset="77"/>
              </a:rPr>
              <a:t>Where insurers are feeling pain </a:t>
            </a:r>
            <a:br>
              <a:rPr lang="en-GB" sz="3500" b="1" dirty="0">
                <a:solidFill>
                  <a:srgbClr val="CA2525"/>
                </a:solidFill>
                <a:latin typeface="Basic Sans Black" pitchFamily="2" charset="77"/>
              </a:rPr>
            </a:br>
            <a:r>
              <a:rPr lang="en-GB" sz="3500" b="1" dirty="0">
                <a:solidFill>
                  <a:srgbClr val="CA2525"/>
                </a:solidFill>
                <a:latin typeface="Basic Sans Black" pitchFamily="2" charset="77"/>
              </a:rPr>
              <a:t>is why insurance premiums are increasing.</a:t>
            </a:r>
          </a:p>
        </p:txBody>
      </p:sp>
      <p:pic>
        <p:nvPicPr>
          <p:cNvPr id="19" name="Picture 18" descr="A gold coin with a silver and gold coin with a person's face&#10;&#10;Description automatically generated">
            <a:extLst>
              <a:ext uri="{FF2B5EF4-FFF2-40B4-BE49-F238E27FC236}">
                <a16:creationId xmlns:a16="http://schemas.microsoft.com/office/drawing/2014/main" id="{825F075B-A41A-6D22-C6EE-80BFDB086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700" y="2615255"/>
            <a:ext cx="1710266" cy="171026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1764AAF-68AA-3762-FF01-9AAC5CDB8772}"/>
              </a:ext>
            </a:extLst>
          </p:cNvPr>
          <p:cNvGrpSpPr/>
          <p:nvPr/>
        </p:nvGrpSpPr>
        <p:grpSpPr>
          <a:xfrm>
            <a:off x="4318364" y="2319082"/>
            <a:ext cx="2311402" cy="2311076"/>
            <a:chOff x="7826297" y="2319082"/>
            <a:chExt cx="2311402" cy="2311076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3765099-DE6E-9FAA-E944-0B9212F77378}"/>
                </a:ext>
              </a:extLst>
            </p:cNvPr>
            <p:cNvSpPr/>
            <p:nvPr/>
          </p:nvSpPr>
          <p:spPr>
            <a:xfrm>
              <a:off x="8625085" y="2319082"/>
              <a:ext cx="357076" cy="402241"/>
            </a:xfrm>
            <a:custGeom>
              <a:avLst/>
              <a:gdLst>
                <a:gd name="connsiteX0" fmla="*/ 357077 w 357076"/>
                <a:gd name="connsiteY0" fmla="*/ 0 h 402241"/>
                <a:gd name="connsiteX1" fmla="*/ 357077 w 357076"/>
                <a:gd name="connsiteY1" fmla="*/ 363699 h 402241"/>
                <a:gd name="connsiteX2" fmla="*/ 112334 w 357076"/>
                <a:gd name="connsiteY2" fmla="*/ 402241 h 402241"/>
                <a:gd name="connsiteX3" fmla="*/ 112311 w 357076"/>
                <a:gd name="connsiteY3" fmla="*/ 402241 h 402241"/>
                <a:gd name="connsiteX4" fmla="*/ 0 w 357076"/>
                <a:gd name="connsiteY4" fmla="*/ 56548 h 402241"/>
                <a:gd name="connsiteX5" fmla="*/ 357077 w 357076"/>
                <a:gd name="connsiteY5" fmla="*/ 0 h 40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076" h="402241">
                  <a:moveTo>
                    <a:pt x="357077" y="0"/>
                  </a:moveTo>
                  <a:lnTo>
                    <a:pt x="357077" y="363699"/>
                  </a:lnTo>
                  <a:cubicBezTo>
                    <a:pt x="271682" y="363699"/>
                    <a:pt x="189396" y="377209"/>
                    <a:pt x="112334" y="402241"/>
                  </a:cubicBezTo>
                  <a:lnTo>
                    <a:pt x="112311" y="402241"/>
                  </a:lnTo>
                  <a:lnTo>
                    <a:pt x="0" y="56548"/>
                  </a:lnTo>
                  <a:cubicBezTo>
                    <a:pt x="121372" y="17104"/>
                    <a:pt x="229430" y="0"/>
                    <a:pt x="357077" y="0"/>
                  </a:cubicBezTo>
                  <a:close/>
                </a:path>
              </a:pathLst>
            </a:custGeom>
            <a:solidFill>
              <a:srgbClr val="94D2B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C903DB0-01F5-0BDF-FAD0-3848D35006ED}"/>
                </a:ext>
              </a:extLst>
            </p:cNvPr>
            <p:cNvSpPr/>
            <p:nvPr/>
          </p:nvSpPr>
          <p:spPr>
            <a:xfrm>
              <a:off x="7826297" y="2375631"/>
              <a:ext cx="911086" cy="1456066"/>
            </a:xfrm>
            <a:custGeom>
              <a:avLst/>
              <a:gdLst>
                <a:gd name="connsiteX0" fmla="*/ 364013 w 911086"/>
                <a:gd name="connsiteY0" fmla="*/ 1098990 h 1456066"/>
                <a:gd name="connsiteX1" fmla="*/ 402556 w 911086"/>
                <a:gd name="connsiteY1" fmla="*/ 1343732 h 1456066"/>
                <a:gd name="connsiteX2" fmla="*/ 402556 w 911086"/>
                <a:gd name="connsiteY2" fmla="*/ 1343756 h 1456066"/>
                <a:gd name="connsiteX3" fmla="*/ 56863 w 911086"/>
                <a:gd name="connsiteY3" fmla="*/ 1456066 h 1456066"/>
                <a:gd name="connsiteX4" fmla="*/ 798776 w 911086"/>
                <a:gd name="connsiteY4" fmla="*/ 0 h 1456066"/>
                <a:gd name="connsiteX5" fmla="*/ 911087 w 911086"/>
                <a:gd name="connsiteY5" fmla="*/ 345693 h 1456066"/>
                <a:gd name="connsiteX6" fmla="*/ 364013 w 911086"/>
                <a:gd name="connsiteY6" fmla="*/ 1098990 h 145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086" h="1456066">
                  <a:moveTo>
                    <a:pt x="364013" y="1098990"/>
                  </a:moveTo>
                  <a:cubicBezTo>
                    <a:pt x="364013" y="1184419"/>
                    <a:pt x="377523" y="1266670"/>
                    <a:pt x="402556" y="1343732"/>
                  </a:cubicBezTo>
                  <a:lnTo>
                    <a:pt x="402556" y="1343756"/>
                  </a:lnTo>
                  <a:lnTo>
                    <a:pt x="56863" y="1456066"/>
                  </a:lnTo>
                  <a:cubicBezTo>
                    <a:pt x="-140334" y="849116"/>
                    <a:pt x="191814" y="197209"/>
                    <a:pt x="798776" y="0"/>
                  </a:cubicBezTo>
                  <a:lnTo>
                    <a:pt x="911087" y="345693"/>
                  </a:lnTo>
                  <a:cubicBezTo>
                    <a:pt x="593558" y="448805"/>
                    <a:pt x="364013" y="747091"/>
                    <a:pt x="364013" y="1098990"/>
                  </a:cubicBezTo>
                  <a:close/>
                </a:path>
              </a:pathLst>
            </a:custGeom>
            <a:solidFill>
              <a:srgbClr val="0C939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61C17FD-3710-5508-C29A-1E79965BBC4A}"/>
                </a:ext>
              </a:extLst>
            </p:cNvPr>
            <p:cNvSpPr/>
            <p:nvPr/>
          </p:nvSpPr>
          <p:spPr>
            <a:xfrm>
              <a:off x="7883171" y="3719398"/>
              <a:ext cx="854224" cy="854212"/>
            </a:xfrm>
            <a:custGeom>
              <a:avLst/>
              <a:gdLst>
                <a:gd name="connsiteX0" fmla="*/ 854213 w 854224"/>
                <a:gd name="connsiteY0" fmla="*/ 508520 h 854212"/>
                <a:gd name="connsiteX1" fmla="*/ 741902 w 854224"/>
                <a:gd name="connsiteY1" fmla="*/ 854213 h 854212"/>
                <a:gd name="connsiteX2" fmla="*/ 0 w 854224"/>
                <a:gd name="connsiteY2" fmla="*/ 112311 h 854212"/>
                <a:gd name="connsiteX3" fmla="*/ 345693 w 854224"/>
                <a:gd name="connsiteY3" fmla="*/ 0 h 854212"/>
                <a:gd name="connsiteX4" fmla="*/ 854224 w 854224"/>
                <a:gd name="connsiteY4" fmla="*/ 508531 h 85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224" h="854212">
                  <a:moveTo>
                    <a:pt x="854213" y="508520"/>
                  </a:moveTo>
                  <a:lnTo>
                    <a:pt x="741902" y="854213"/>
                  </a:lnTo>
                  <a:cubicBezTo>
                    <a:pt x="377729" y="735904"/>
                    <a:pt x="118309" y="476483"/>
                    <a:pt x="0" y="112311"/>
                  </a:cubicBezTo>
                  <a:lnTo>
                    <a:pt x="345693" y="0"/>
                  </a:lnTo>
                  <a:cubicBezTo>
                    <a:pt x="423772" y="240432"/>
                    <a:pt x="613781" y="430452"/>
                    <a:pt x="854224" y="508531"/>
                  </a:cubicBezTo>
                  <a:close/>
                </a:path>
              </a:pathLst>
            </a:custGeom>
            <a:solidFill>
              <a:srgbClr val="E9D8A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A8A73AF-1A7C-EC22-AF1E-B001AF44019A}"/>
                </a:ext>
              </a:extLst>
            </p:cNvPr>
            <p:cNvSpPr/>
            <p:nvPr/>
          </p:nvSpPr>
          <p:spPr>
            <a:xfrm>
              <a:off x="8625073" y="3474609"/>
              <a:ext cx="1512626" cy="1155549"/>
            </a:xfrm>
            <a:custGeom>
              <a:avLst/>
              <a:gdLst>
                <a:gd name="connsiteX0" fmla="*/ 1512626 w 1512626"/>
                <a:gd name="connsiteY0" fmla="*/ 12 h 1155549"/>
                <a:gd name="connsiteX1" fmla="*/ 357088 w 1512626"/>
                <a:gd name="connsiteY1" fmla="*/ 1155550 h 1155549"/>
                <a:gd name="connsiteX2" fmla="*/ 0 w 1512626"/>
                <a:gd name="connsiteY2" fmla="*/ 1099001 h 1155549"/>
                <a:gd name="connsiteX3" fmla="*/ 112311 w 1512626"/>
                <a:gd name="connsiteY3" fmla="*/ 753308 h 1155549"/>
                <a:gd name="connsiteX4" fmla="*/ 112334 w 1512626"/>
                <a:gd name="connsiteY4" fmla="*/ 753308 h 1155549"/>
                <a:gd name="connsiteX5" fmla="*/ 357077 w 1512626"/>
                <a:gd name="connsiteY5" fmla="*/ 791851 h 1155549"/>
                <a:gd name="connsiteX6" fmla="*/ 1148928 w 1512626"/>
                <a:gd name="connsiteY6" fmla="*/ 0 h 1155549"/>
                <a:gd name="connsiteX7" fmla="*/ 1512626 w 1512626"/>
                <a:gd name="connsiteY7" fmla="*/ 0 h 115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2626" h="1155549">
                  <a:moveTo>
                    <a:pt x="1512626" y="12"/>
                  </a:moveTo>
                  <a:cubicBezTo>
                    <a:pt x="1512626" y="638201"/>
                    <a:pt x="995266" y="1155550"/>
                    <a:pt x="357088" y="1155550"/>
                  </a:cubicBezTo>
                  <a:cubicBezTo>
                    <a:pt x="229441" y="1155550"/>
                    <a:pt x="121383" y="1138446"/>
                    <a:pt x="0" y="1099001"/>
                  </a:cubicBezTo>
                  <a:lnTo>
                    <a:pt x="112311" y="753308"/>
                  </a:lnTo>
                  <a:lnTo>
                    <a:pt x="112334" y="753308"/>
                  </a:lnTo>
                  <a:cubicBezTo>
                    <a:pt x="189408" y="778341"/>
                    <a:pt x="271682" y="791851"/>
                    <a:pt x="357077" y="791851"/>
                  </a:cubicBezTo>
                  <a:cubicBezTo>
                    <a:pt x="794405" y="791851"/>
                    <a:pt x="1148928" y="437328"/>
                    <a:pt x="1148928" y="0"/>
                  </a:cubicBezTo>
                  <a:lnTo>
                    <a:pt x="1512626" y="0"/>
                  </a:lnTo>
                  <a:close/>
                </a:path>
              </a:pathLst>
            </a:custGeom>
            <a:solidFill>
              <a:srgbClr val="EE9C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64D61A8-166F-7E0D-9D12-22F3D7EC7487}"/>
                </a:ext>
              </a:extLst>
            </p:cNvPr>
            <p:cNvSpPr/>
            <p:nvPr/>
          </p:nvSpPr>
          <p:spPr>
            <a:xfrm>
              <a:off x="9735458" y="3117544"/>
              <a:ext cx="402241" cy="357088"/>
            </a:xfrm>
            <a:custGeom>
              <a:avLst/>
              <a:gdLst>
                <a:gd name="connsiteX0" fmla="*/ 402241 w 402241"/>
                <a:gd name="connsiteY0" fmla="*/ 357077 h 357088"/>
                <a:gd name="connsiteX1" fmla="*/ 38543 w 402241"/>
                <a:gd name="connsiteY1" fmla="*/ 357077 h 357088"/>
                <a:gd name="connsiteX2" fmla="*/ 0 w 402241"/>
                <a:gd name="connsiteY2" fmla="*/ 112334 h 357088"/>
                <a:gd name="connsiteX3" fmla="*/ 0 w 402241"/>
                <a:gd name="connsiteY3" fmla="*/ 112311 h 357088"/>
                <a:gd name="connsiteX4" fmla="*/ 345693 w 402241"/>
                <a:gd name="connsiteY4" fmla="*/ 0 h 357088"/>
                <a:gd name="connsiteX5" fmla="*/ 402241 w 402241"/>
                <a:gd name="connsiteY5" fmla="*/ 357088 h 35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241" h="357088">
                  <a:moveTo>
                    <a:pt x="402241" y="357077"/>
                  </a:moveTo>
                  <a:lnTo>
                    <a:pt x="38543" y="357077"/>
                  </a:lnTo>
                  <a:cubicBezTo>
                    <a:pt x="38543" y="271647"/>
                    <a:pt x="25033" y="189396"/>
                    <a:pt x="0" y="112334"/>
                  </a:cubicBezTo>
                  <a:lnTo>
                    <a:pt x="0" y="112311"/>
                  </a:lnTo>
                  <a:lnTo>
                    <a:pt x="345693" y="0"/>
                  </a:lnTo>
                  <a:cubicBezTo>
                    <a:pt x="385137" y="121383"/>
                    <a:pt x="402241" y="229441"/>
                    <a:pt x="402241" y="357088"/>
                  </a:cubicBezTo>
                  <a:close/>
                </a:path>
              </a:pathLst>
            </a:custGeom>
            <a:solidFill>
              <a:srgbClr val="CA67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651EE22-0FA7-6948-DFCB-8A10418ECD89}"/>
                </a:ext>
              </a:extLst>
            </p:cNvPr>
            <p:cNvSpPr/>
            <p:nvPr/>
          </p:nvSpPr>
          <p:spPr>
            <a:xfrm>
              <a:off x="8982161" y="2319082"/>
              <a:ext cx="1098989" cy="910760"/>
            </a:xfrm>
            <a:custGeom>
              <a:avLst/>
              <a:gdLst>
                <a:gd name="connsiteX0" fmla="*/ 1098990 w 1098989"/>
                <a:gd name="connsiteY0" fmla="*/ 798450 h 910760"/>
                <a:gd name="connsiteX1" fmla="*/ 753297 w 1098989"/>
                <a:gd name="connsiteY1" fmla="*/ 910761 h 910760"/>
                <a:gd name="connsiteX2" fmla="*/ 0 w 1098989"/>
                <a:gd name="connsiteY2" fmla="*/ 363687 h 910760"/>
                <a:gd name="connsiteX3" fmla="*/ 0 w 1098989"/>
                <a:gd name="connsiteY3" fmla="*/ 0 h 910760"/>
                <a:gd name="connsiteX4" fmla="*/ 1098990 w 1098989"/>
                <a:gd name="connsiteY4" fmla="*/ 798462 h 9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8989" h="910760">
                  <a:moveTo>
                    <a:pt x="1098990" y="798450"/>
                  </a:moveTo>
                  <a:lnTo>
                    <a:pt x="753297" y="910761"/>
                  </a:lnTo>
                  <a:cubicBezTo>
                    <a:pt x="650185" y="593232"/>
                    <a:pt x="351899" y="363687"/>
                    <a:pt x="0" y="363687"/>
                  </a:cubicBezTo>
                  <a:lnTo>
                    <a:pt x="0" y="0"/>
                  </a:lnTo>
                  <a:cubicBezTo>
                    <a:pt x="510542" y="0"/>
                    <a:pt x="941225" y="312906"/>
                    <a:pt x="1098990" y="798462"/>
                  </a:cubicBezTo>
                  <a:close/>
                </a:path>
              </a:pathLst>
            </a:custGeom>
            <a:solidFill>
              <a:srgbClr val="AE1F1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93C74E2-2E98-6ACC-8F42-6A7F4C8DAF86}"/>
              </a:ext>
            </a:extLst>
          </p:cNvPr>
          <p:cNvSpPr txBox="1"/>
          <p:nvPr/>
        </p:nvSpPr>
        <p:spPr>
          <a:xfrm>
            <a:off x="4318367" y="4789908"/>
            <a:ext cx="3069699" cy="14619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buClr>
                <a:srgbClr val="CA2322"/>
              </a:buClr>
            </a:pPr>
            <a:r>
              <a:rPr lang="en-GB" sz="1500" b="1" dirty="0">
                <a:solidFill>
                  <a:srgbClr val="AE1F11"/>
                </a:solidFill>
                <a:latin typeface="Basic Sans Bold" pitchFamily="2" charset="77"/>
              </a:rPr>
              <a:t>20% </a:t>
            </a:r>
            <a:r>
              <a:rPr lang="en-GB" sz="1500" dirty="0">
                <a:solidFill>
                  <a:srgbClr val="405151"/>
                </a:solidFill>
                <a:latin typeface="Basic Sans Light" pitchFamily="2" charset="77"/>
              </a:rPr>
              <a:t>insurer staff costs</a:t>
            </a:r>
          </a:p>
          <a:p>
            <a:pPr>
              <a:buClr>
                <a:srgbClr val="CA2322"/>
              </a:buClr>
            </a:pPr>
            <a:r>
              <a:rPr lang="en-GB" sz="1500" b="1" dirty="0">
                <a:solidFill>
                  <a:srgbClr val="CA6701"/>
                </a:solidFill>
                <a:latin typeface="Basic Sans Bold" pitchFamily="2" charset="77"/>
              </a:rPr>
              <a:t>5%</a:t>
            </a:r>
            <a:r>
              <a:rPr lang="en-GB" sz="1500" dirty="0">
                <a:solidFill>
                  <a:srgbClr val="405151"/>
                </a:solidFill>
                <a:latin typeface="Basic Sans Light" pitchFamily="2" charset="77"/>
              </a:rPr>
              <a:t> insurer retirement schemes</a:t>
            </a:r>
          </a:p>
          <a:p>
            <a:pPr>
              <a:buClr>
                <a:srgbClr val="CA2322"/>
              </a:buClr>
            </a:pPr>
            <a:r>
              <a:rPr lang="en-GB" sz="1500" b="1" dirty="0">
                <a:solidFill>
                  <a:srgbClr val="EE9B00"/>
                </a:solidFill>
                <a:latin typeface="Basic Sans Bold" pitchFamily="2" charset="77"/>
              </a:rPr>
              <a:t>30% </a:t>
            </a:r>
            <a:r>
              <a:rPr lang="en-GB" sz="1500" dirty="0">
                <a:solidFill>
                  <a:srgbClr val="405151"/>
                </a:solidFill>
                <a:latin typeface="Basic Sans Light" pitchFamily="2" charset="77"/>
              </a:rPr>
              <a:t>insurance broker commissions</a:t>
            </a:r>
          </a:p>
          <a:p>
            <a:pPr>
              <a:buClr>
                <a:srgbClr val="CA2322"/>
              </a:buClr>
            </a:pPr>
            <a:r>
              <a:rPr lang="en-GB" sz="1500" b="1" dirty="0">
                <a:solidFill>
                  <a:srgbClr val="E9D8A7"/>
                </a:solidFill>
                <a:latin typeface="Basic Sans Bold" pitchFamily="2" charset="77"/>
              </a:rPr>
              <a:t>15% </a:t>
            </a:r>
            <a:r>
              <a:rPr lang="en-GB" sz="1500" dirty="0">
                <a:solidFill>
                  <a:srgbClr val="405151"/>
                </a:solidFill>
                <a:latin typeface="Basic Sans Light" pitchFamily="2" charset="77"/>
              </a:rPr>
              <a:t>insurer premises costs</a:t>
            </a:r>
          </a:p>
          <a:p>
            <a:pPr>
              <a:buClr>
                <a:srgbClr val="CA2322"/>
              </a:buClr>
            </a:pPr>
            <a:r>
              <a:rPr lang="en-GB" sz="2000" b="1" dirty="0">
                <a:solidFill>
                  <a:srgbClr val="0A9396"/>
                </a:solidFill>
                <a:latin typeface="Basic Sans Bold" pitchFamily="2" charset="77"/>
              </a:rPr>
              <a:t>65% </a:t>
            </a:r>
            <a:r>
              <a:rPr lang="en-GB" sz="1500" dirty="0">
                <a:solidFill>
                  <a:srgbClr val="405151"/>
                </a:solidFill>
                <a:latin typeface="Basic Sans Light" pitchFamily="2" charset="77"/>
              </a:rPr>
              <a:t>claims</a:t>
            </a:r>
          </a:p>
          <a:p>
            <a:pPr>
              <a:buClr>
                <a:srgbClr val="CA2322"/>
              </a:buClr>
            </a:pPr>
            <a:r>
              <a:rPr lang="en-GB" sz="1500" strike="sngStrike" dirty="0">
                <a:solidFill>
                  <a:srgbClr val="405151"/>
                </a:solidFill>
                <a:latin typeface="Basic Sans Light" pitchFamily="2" charset="77"/>
              </a:rPr>
              <a:t>5% insurer profit margin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199A461-1B6B-1F03-1ADF-AD8BBF964AA3}"/>
              </a:ext>
            </a:extLst>
          </p:cNvPr>
          <p:cNvSpPr/>
          <p:nvPr/>
        </p:nvSpPr>
        <p:spPr>
          <a:xfrm>
            <a:off x="5117152" y="2314850"/>
            <a:ext cx="357076" cy="402241"/>
          </a:xfrm>
          <a:custGeom>
            <a:avLst/>
            <a:gdLst>
              <a:gd name="connsiteX0" fmla="*/ 357077 w 357076"/>
              <a:gd name="connsiteY0" fmla="*/ 0 h 402241"/>
              <a:gd name="connsiteX1" fmla="*/ 357077 w 357076"/>
              <a:gd name="connsiteY1" fmla="*/ 363699 h 402241"/>
              <a:gd name="connsiteX2" fmla="*/ 112334 w 357076"/>
              <a:gd name="connsiteY2" fmla="*/ 402241 h 402241"/>
              <a:gd name="connsiteX3" fmla="*/ 112311 w 357076"/>
              <a:gd name="connsiteY3" fmla="*/ 402241 h 402241"/>
              <a:gd name="connsiteX4" fmla="*/ 0 w 357076"/>
              <a:gd name="connsiteY4" fmla="*/ 56548 h 402241"/>
              <a:gd name="connsiteX5" fmla="*/ 357077 w 357076"/>
              <a:gd name="connsiteY5" fmla="*/ 0 h 40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076" h="402241">
                <a:moveTo>
                  <a:pt x="357077" y="0"/>
                </a:moveTo>
                <a:lnTo>
                  <a:pt x="357077" y="363699"/>
                </a:lnTo>
                <a:cubicBezTo>
                  <a:pt x="271682" y="363699"/>
                  <a:pt x="189396" y="377209"/>
                  <a:pt x="112334" y="402241"/>
                </a:cubicBezTo>
                <a:lnTo>
                  <a:pt x="112311" y="402241"/>
                </a:lnTo>
                <a:lnTo>
                  <a:pt x="0" y="56548"/>
                </a:lnTo>
                <a:cubicBezTo>
                  <a:pt x="121372" y="17104"/>
                  <a:pt x="229430" y="0"/>
                  <a:pt x="357077" y="0"/>
                </a:cubicBezTo>
                <a:close/>
              </a:path>
            </a:pathLst>
          </a:custGeom>
          <a:solidFill>
            <a:srgbClr val="94D2B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C286A23F-AE15-7511-25F7-65427DE8B881}"/>
              </a:ext>
            </a:extLst>
          </p:cNvPr>
          <p:cNvSpPr/>
          <p:nvPr/>
        </p:nvSpPr>
        <p:spPr>
          <a:xfrm>
            <a:off x="4318364" y="2371399"/>
            <a:ext cx="911086" cy="1456066"/>
          </a:xfrm>
          <a:custGeom>
            <a:avLst/>
            <a:gdLst>
              <a:gd name="connsiteX0" fmla="*/ 364013 w 911086"/>
              <a:gd name="connsiteY0" fmla="*/ 1098990 h 1456066"/>
              <a:gd name="connsiteX1" fmla="*/ 402556 w 911086"/>
              <a:gd name="connsiteY1" fmla="*/ 1343732 h 1456066"/>
              <a:gd name="connsiteX2" fmla="*/ 402556 w 911086"/>
              <a:gd name="connsiteY2" fmla="*/ 1343756 h 1456066"/>
              <a:gd name="connsiteX3" fmla="*/ 56863 w 911086"/>
              <a:gd name="connsiteY3" fmla="*/ 1456066 h 1456066"/>
              <a:gd name="connsiteX4" fmla="*/ 798776 w 911086"/>
              <a:gd name="connsiteY4" fmla="*/ 0 h 1456066"/>
              <a:gd name="connsiteX5" fmla="*/ 911087 w 911086"/>
              <a:gd name="connsiteY5" fmla="*/ 345693 h 1456066"/>
              <a:gd name="connsiteX6" fmla="*/ 364013 w 911086"/>
              <a:gd name="connsiteY6" fmla="*/ 1098990 h 145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086" h="1456066">
                <a:moveTo>
                  <a:pt x="364013" y="1098990"/>
                </a:moveTo>
                <a:cubicBezTo>
                  <a:pt x="364013" y="1184419"/>
                  <a:pt x="377523" y="1266670"/>
                  <a:pt x="402556" y="1343732"/>
                </a:cubicBezTo>
                <a:lnTo>
                  <a:pt x="402556" y="1343756"/>
                </a:lnTo>
                <a:lnTo>
                  <a:pt x="56863" y="1456066"/>
                </a:lnTo>
                <a:cubicBezTo>
                  <a:pt x="-140334" y="849116"/>
                  <a:pt x="191814" y="197209"/>
                  <a:pt x="798776" y="0"/>
                </a:cubicBezTo>
                <a:lnTo>
                  <a:pt x="911087" y="345693"/>
                </a:lnTo>
                <a:cubicBezTo>
                  <a:pt x="593558" y="448805"/>
                  <a:pt x="364013" y="747091"/>
                  <a:pt x="364013" y="1098990"/>
                </a:cubicBezTo>
                <a:close/>
              </a:path>
            </a:pathLst>
          </a:custGeom>
          <a:solidFill>
            <a:srgbClr val="0C939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DC795FAF-135A-2D8A-23B3-E134C9182DE5}"/>
              </a:ext>
            </a:extLst>
          </p:cNvPr>
          <p:cNvSpPr/>
          <p:nvPr/>
        </p:nvSpPr>
        <p:spPr>
          <a:xfrm>
            <a:off x="4375238" y="3715166"/>
            <a:ext cx="854224" cy="854212"/>
          </a:xfrm>
          <a:custGeom>
            <a:avLst/>
            <a:gdLst>
              <a:gd name="connsiteX0" fmla="*/ 854213 w 854224"/>
              <a:gd name="connsiteY0" fmla="*/ 508520 h 854212"/>
              <a:gd name="connsiteX1" fmla="*/ 741902 w 854224"/>
              <a:gd name="connsiteY1" fmla="*/ 854213 h 854212"/>
              <a:gd name="connsiteX2" fmla="*/ 0 w 854224"/>
              <a:gd name="connsiteY2" fmla="*/ 112311 h 854212"/>
              <a:gd name="connsiteX3" fmla="*/ 345693 w 854224"/>
              <a:gd name="connsiteY3" fmla="*/ 0 h 854212"/>
              <a:gd name="connsiteX4" fmla="*/ 854224 w 854224"/>
              <a:gd name="connsiteY4" fmla="*/ 508531 h 85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24" h="854212">
                <a:moveTo>
                  <a:pt x="854213" y="508520"/>
                </a:moveTo>
                <a:lnTo>
                  <a:pt x="741902" y="854213"/>
                </a:lnTo>
                <a:cubicBezTo>
                  <a:pt x="377729" y="735904"/>
                  <a:pt x="118309" y="476483"/>
                  <a:pt x="0" y="112311"/>
                </a:cubicBezTo>
                <a:lnTo>
                  <a:pt x="345693" y="0"/>
                </a:lnTo>
                <a:cubicBezTo>
                  <a:pt x="423772" y="240432"/>
                  <a:pt x="613781" y="430452"/>
                  <a:pt x="854224" y="508531"/>
                </a:cubicBezTo>
                <a:close/>
              </a:path>
            </a:pathLst>
          </a:custGeom>
          <a:solidFill>
            <a:srgbClr val="E9D8A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8A794569-BAA3-C0BE-DDCD-49BA733E3C61}"/>
              </a:ext>
            </a:extLst>
          </p:cNvPr>
          <p:cNvSpPr/>
          <p:nvPr/>
        </p:nvSpPr>
        <p:spPr>
          <a:xfrm>
            <a:off x="5117140" y="3470377"/>
            <a:ext cx="1512626" cy="1155549"/>
          </a:xfrm>
          <a:custGeom>
            <a:avLst/>
            <a:gdLst>
              <a:gd name="connsiteX0" fmla="*/ 1512626 w 1512626"/>
              <a:gd name="connsiteY0" fmla="*/ 12 h 1155549"/>
              <a:gd name="connsiteX1" fmla="*/ 357088 w 1512626"/>
              <a:gd name="connsiteY1" fmla="*/ 1155550 h 1155549"/>
              <a:gd name="connsiteX2" fmla="*/ 0 w 1512626"/>
              <a:gd name="connsiteY2" fmla="*/ 1099001 h 1155549"/>
              <a:gd name="connsiteX3" fmla="*/ 112311 w 1512626"/>
              <a:gd name="connsiteY3" fmla="*/ 753308 h 1155549"/>
              <a:gd name="connsiteX4" fmla="*/ 112334 w 1512626"/>
              <a:gd name="connsiteY4" fmla="*/ 753308 h 1155549"/>
              <a:gd name="connsiteX5" fmla="*/ 357077 w 1512626"/>
              <a:gd name="connsiteY5" fmla="*/ 791851 h 1155549"/>
              <a:gd name="connsiteX6" fmla="*/ 1148928 w 1512626"/>
              <a:gd name="connsiteY6" fmla="*/ 0 h 1155549"/>
              <a:gd name="connsiteX7" fmla="*/ 1512626 w 1512626"/>
              <a:gd name="connsiteY7" fmla="*/ 0 h 115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2626" h="1155549">
                <a:moveTo>
                  <a:pt x="1512626" y="12"/>
                </a:moveTo>
                <a:cubicBezTo>
                  <a:pt x="1512626" y="638201"/>
                  <a:pt x="995266" y="1155550"/>
                  <a:pt x="357088" y="1155550"/>
                </a:cubicBezTo>
                <a:cubicBezTo>
                  <a:pt x="229441" y="1155550"/>
                  <a:pt x="121383" y="1138446"/>
                  <a:pt x="0" y="1099001"/>
                </a:cubicBezTo>
                <a:lnTo>
                  <a:pt x="112311" y="753308"/>
                </a:lnTo>
                <a:lnTo>
                  <a:pt x="112334" y="753308"/>
                </a:lnTo>
                <a:cubicBezTo>
                  <a:pt x="189408" y="778341"/>
                  <a:pt x="271682" y="791851"/>
                  <a:pt x="357077" y="791851"/>
                </a:cubicBezTo>
                <a:cubicBezTo>
                  <a:pt x="794405" y="791851"/>
                  <a:pt x="1148928" y="437328"/>
                  <a:pt x="1148928" y="0"/>
                </a:cubicBezTo>
                <a:lnTo>
                  <a:pt x="1512626" y="0"/>
                </a:lnTo>
                <a:close/>
              </a:path>
            </a:pathLst>
          </a:custGeom>
          <a:solidFill>
            <a:srgbClr val="EE9C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9F2D2E32-46CB-AD89-6432-1F2F000F11A9}"/>
              </a:ext>
            </a:extLst>
          </p:cNvPr>
          <p:cNvSpPr/>
          <p:nvPr/>
        </p:nvSpPr>
        <p:spPr>
          <a:xfrm>
            <a:off x="6227525" y="3113312"/>
            <a:ext cx="402241" cy="357088"/>
          </a:xfrm>
          <a:custGeom>
            <a:avLst/>
            <a:gdLst>
              <a:gd name="connsiteX0" fmla="*/ 402241 w 402241"/>
              <a:gd name="connsiteY0" fmla="*/ 357077 h 357088"/>
              <a:gd name="connsiteX1" fmla="*/ 38543 w 402241"/>
              <a:gd name="connsiteY1" fmla="*/ 357077 h 357088"/>
              <a:gd name="connsiteX2" fmla="*/ 0 w 402241"/>
              <a:gd name="connsiteY2" fmla="*/ 112334 h 357088"/>
              <a:gd name="connsiteX3" fmla="*/ 0 w 402241"/>
              <a:gd name="connsiteY3" fmla="*/ 112311 h 357088"/>
              <a:gd name="connsiteX4" fmla="*/ 345693 w 402241"/>
              <a:gd name="connsiteY4" fmla="*/ 0 h 357088"/>
              <a:gd name="connsiteX5" fmla="*/ 402241 w 402241"/>
              <a:gd name="connsiteY5" fmla="*/ 357088 h 35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241" h="357088">
                <a:moveTo>
                  <a:pt x="402241" y="357077"/>
                </a:moveTo>
                <a:lnTo>
                  <a:pt x="38543" y="357077"/>
                </a:lnTo>
                <a:cubicBezTo>
                  <a:pt x="38543" y="271647"/>
                  <a:pt x="25033" y="189396"/>
                  <a:pt x="0" y="112334"/>
                </a:cubicBezTo>
                <a:lnTo>
                  <a:pt x="0" y="112311"/>
                </a:lnTo>
                <a:lnTo>
                  <a:pt x="345693" y="0"/>
                </a:lnTo>
                <a:cubicBezTo>
                  <a:pt x="385137" y="121383"/>
                  <a:pt x="402241" y="229441"/>
                  <a:pt x="402241" y="357088"/>
                </a:cubicBezTo>
                <a:close/>
              </a:path>
            </a:pathLst>
          </a:custGeom>
          <a:solidFill>
            <a:srgbClr val="CA670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BC693C11-CFDC-04CA-B4AE-1573B6CECF6E}"/>
              </a:ext>
            </a:extLst>
          </p:cNvPr>
          <p:cNvSpPr/>
          <p:nvPr/>
        </p:nvSpPr>
        <p:spPr>
          <a:xfrm>
            <a:off x="5474228" y="2314850"/>
            <a:ext cx="1098989" cy="910760"/>
          </a:xfrm>
          <a:custGeom>
            <a:avLst/>
            <a:gdLst>
              <a:gd name="connsiteX0" fmla="*/ 1098990 w 1098989"/>
              <a:gd name="connsiteY0" fmla="*/ 798450 h 910760"/>
              <a:gd name="connsiteX1" fmla="*/ 753297 w 1098989"/>
              <a:gd name="connsiteY1" fmla="*/ 910761 h 910760"/>
              <a:gd name="connsiteX2" fmla="*/ 0 w 1098989"/>
              <a:gd name="connsiteY2" fmla="*/ 363687 h 910760"/>
              <a:gd name="connsiteX3" fmla="*/ 0 w 1098989"/>
              <a:gd name="connsiteY3" fmla="*/ 0 h 910760"/>
              <a:gd name="connsiteX4" fmla="*/ 1098990 w 1098989"/>
              <a:gd name="connsiteY4" fmla="*/ 798462 h 91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989" h="910760">
                <a:moveTo>
                  <a:pt x="1098990" y="798450"/>
                </a:moveTo>
                <a:lnTo>
                  <a:pt x="753297" y="910761"/>
                </a:lnTo>
                <a:cubicBezTo>
                  <a:pt x="650185" y="593232"/>
                  <a:pt x="351899" y="363687"/>
                  <a:pt x="0" y="363687"/>
                </a:cubicBezTo>
                <a:lnTo>
                  <a:pt x="0" y="0"/>
                </a:lnTo>
                <a:cubicBezTo>
                  <a:pt x="510542" y="0"/>
                  <a:pt x="941225" y="312906"/>
                  <a:pt x="1098990" y="798462"/>
                </a:cubicBezTo>
                <a:close/>
              </a:path>
            </a:pathLst>
          </a:custGeom>
          <a:solidFill>
            <a:srgbClr val="AE1F1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2D98D3-09AA-7974-D3D6-681C854615D1}"/>
              </a:ext>
            </a:extLst>
          </p:cNvPr>
          <p:cNvSpPr/>
          <p:nvPr/>
        </p:nvSpPr>
        <p:spPr>
          <a:xfrm>
            <a:off x="8036066" y="2314850"/>
            <a:ext cx="3507934" cy="1809543"/>
          </a:xfrm>
          <a:prstGeom prst="rect">
            <a:avLst/>
          </a:prstGeom>
          <a:solidFill>
            <a:srgbClr val="CA25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Basic Sans" pitchFamily="2" charset="77"/>
              </a:rPr>
              <a:t>Core Operating Ratio </a:t>
            </a:r>
            <a:br>
              <a:rPr lang="en-GB" sz="1500" dirty="0">
                <a:solidFill>
                  <a:schemeClr val="bg1"/>
                </a:solidFill>
                <a:latin typeface="Basic Sans" pitchFamily="2" charset="77"/>
              </a:rPr>
            </a:br>
            <a:r>
              <a:rPr lang="en-GB" sz="1500" dirty="0">
                <a:solidFill>
                  <a:schemeClr val="bg1"/>
                </a:solidFill>
                <a:latin typeface="Basic Sans" pitchFamily="2" charset="77"/>
              </a:rPr>
              <a:t>(COR) of</a:t>
            </a:r>
          </a:p>
          <a:p>
            <a:pPr algn="ctr"/>
            <a:r>
              <a:rPr lang="en-GB" sz="6000" b="1" dirty="0">
                <a:solidFill>
                  <a:schemeClr val="bg1"/>
                </a:solidFill>
                <a:latin typeface="Basic Sans Bold" pitchFamily="2" charset="77"/>
              </a:rPr>
              <a:t>135%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0795E-545E-F1AE-4FC2-6B17E7AFD436}"/>
              </a:ext>
            </a:extLst>
          </p:cNvPr>
          <p:cNvSpPr/>
          <p:nvPr/>
        </p:nvSpPr>
        <p:spPr>
          <a:xfrm>
            <a:off x="8036066" y="4450060"/>
            <a:ext cx="3507934" cy="1801478"/>
          </a:xfrm>
          <a:prstGeom prst="rect">
            <a:avLst/>
          </a:prstGeom>
          <a:solidFill>
            <a:srgbClr val="CA25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Basic Sans" pitchFamily="2" charset="77"/>
              </a:rPr>
              <a:t>Every </a:t>
            </a:r>
            <a:r>
              <a:rPr lang="en-GB" sz="2500" b="1" dirty="0">
                <a:solidFill>
                  <a:schemeClr val="bg1"/>
                </a:solidFill>
                <a:latin typeface="Basic Sans Bold" pitchFamily="2" charset="77"/>
              </a:rPr>
              <a:t>£1 </a:t>
            </a:r>
            <a:r>
              <a:rPr lang="en-GB" sz="2500" dirty="0">
                <a:solidFill>
                  <a:schemeClr val="bg1"/>
                </a:solidFill>
                <a:latin typeface="Basic Sans" pitchFamily="2" charset="77"/>
              </a:rPr>
              <a:t>gained</a:t>
            </a:r>
          </a:p>
          <a:p>
            <a:pPr algn="ctr"/>
            <a:r>
              <a:rPr lang="en-GB" sz="2500" dirty="0">
                <a:solidFill>
                  <a:schemeClr val="bg1"/>
                </a:solidFill>
                <a:latin typeface="Basic Sans" pitchFamily="2" charset="77"/>
              </a:rPr>
              <a:t>costs insurers </a:t>
            </a:r>
            <a:r>
              <a:rPr lang="en-GB" sz="2500" b="1" dirty="0">
                <a:solidFill>
                  <a:schemeClr val="bg1"/>
                </a:solidFill>
                <a:latin typeface="Basic Sans Bold" pitchFamily="2" charset="77"/>
              </a:rPr>
              <a:t>£1.35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102163-3208-7572-B766-F4770FCD24B2}"/>
              </a:ext>
            </a:extLst>
          </p:cNvPr>
          <p:cNvGrpSpPr/>
          <p:nvPr/>
        </p:nvGrpSpPr>
        <p:grpSpPr>
          <a:xfrm>
            <a:off x="4320303" y="2316463"/>
            <a:ext cx="2309463" cy="2309463"/>
            <a:chOff x="4320303" y="2316463"/>
            <a:chExt cx="2309463" cy="230946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49EFEE9-7F23-246B-1321-F6D91F043BEE}"/>
                </a:ext>
              </a:extLst>
            </p:cNvPr>
            <p:cNvSpPr/>
            <p:nvPr/>
          </p:nvSpPr>
          <p:spPr>
            <a:xfrm>
              <a:off x="4320303" y="2316463"/>
              <a:ext cx="2309463" cy="2309463"/>
            </a:xfrm>
            <a:prstGeom prst="ellipse">
              <a:avLst/>
            </a:prstGeom>
            <a:solidFill>
              <a:srgbClr val="AE1F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Graphic 17">
              <a:extLst>
                <a:ext uri="{FF2B5EF4-FFF2-40B4-BE49-F238E27FC236}">
                  <a16:creationId xmlns:a16="http://schemas.microsoft.com/office/drawing/2014/main" id="{08438CB5-D49E-9A23-37FE-ACE7549536E8}"/>
                </a:ext>
              </a:extLst>
            </p:cNvPr>
            <p:cNvSpPr/>
            <p:nvPr/>
          </p:nvSpPr>
          <p:spPr>
            <a:xfrm>
              <a:off x="4982627" y="3193958"/>
              <a:ext cx="984814" cy="554472"/>
            </a:xfrm>
            <a:custGeom>
              <a:avLst/>
              <a:gdLst>
                <a:gd name="connsiteX0" fmla="*/ 203223 w 203223"/>
                <a:gd name="connsiteY0" fmla="*/ 47649 h 114419"/>
                <a:gd name="connsiteX1" fmla="*/ 193987 w 203223"/>
                <a:gd name="connsiteY1" fmla="*/ 38124 h 114419"/>
                <a:gd name="connsiteX2" fmla="*/ 184750 w 203223"/>
                <a:gd name="connsiteY2" fmla="*/ 47649 h 114419"/>
                <a:gd name="connsiteX3" fmla="*/ 184750 w 203223"/>
                <a:gd name="connsiteY3" fmla="*/ 81844 h 114419"/>
                <a:gd name="connsiteX4" fmla="*/ 122035 w 203223"/>
                <a:gd name="connsiteY4" fmla="*/ 17074 h 114419"/>
                <a:gd name="connsiteX5" fmla="*/ 109012 w 203223"/>
                <a:gd name="connsiteY5" fmla="*/ 17074 h 114419"/>
                <a:gd name="connsiteX6" fmla="*/ 69388 w 203223"/>
                <a:gd name="connsiteY6" fmla="*/ 57936 h 114419"/>
                <a:gd name="connsiteX7" fmla="*/ 15817 w 203223"/>
                <a:gd name="connsiteY7" fmla="*/ 2786 h 114419"/>
                <a:gd name="connsiteX8" fmla="*/ 2702 w 203223"/>
                <a:gd name="connsiteY8" fmla="*/ 2786 h 114419"/>
                <a:gd name="connsiteX9" fmla="*/ 2702 w 203223"/>
                <a:gd name="connsiteY9" fmla="*/ 16312 h 114419"/>
                <a:gd name="connsiteX10" fmla="*/ 62738 w 203223"/>
                <a:gd name="connsiteY10" fmla="*/ 78224 h 114419"/>
                <a:gd name="connsiteX11" fmla="*/ 75761 w 203223"/>
                <a:gd name="connsiteY11" fmla="*/ 78224 h 114419"/>
                <a:gd name="connsiteX12" fmla="*/ 115385 w 203223"/>
                <a:gd name="connsiteY12" fmla="*/ 37362 h 114419"/>
                <a:gd name="connsiteX13" fmla="*/ 171635 w 203223"/>
                <a:gd name="connsiteY13" fmla="*/ 95369 h 114419"/>
                <a:gd name="connsiteX14" fmla="*/ 138476 w 203223"/>
                <a:gd name="connsiteY14" fmla="*/ 95369 h 114419"/>
                <a:gd name="connsiteX15" fmla="*/ 129240 w 203223"/>
                <a:gd name="connsiteY15" fmla="*/ 104894 h 114419"/>
                <a:gd name="connsiteX16" fmla="*/ 138476 w 203223"/>
                <a:gd name="connsiteY16" fmla="*/ 114419 h 114419"/>
                <a:gd name="connsiteX17" fmla="*/ 193894 w 203223"/>
                <a:gd name="connsiteY17" fmla="*/ 114419 h 114419"/>
                <a:gd name="connsiteX18" fmla="*/ 197404 w 203223"/>
                <a:gd name="connsiteY18" fmla="*/ 113657 h 114419"/>
                <a:gd name="connsiteX19" fmla="*/ 202392 w 203223"/>
                <a:gd name="connsiteY19" fmla="*/ 108514 h 114419"/>
                <a:gd name="connsiteX20" fmla="*/ 203131 w 203223"/>
                <a:gd name="connsiteY20" fmla="*/ 104894 h 114419"/>
                <a:gd name="connsiteX21" fmla="*/ 203131 w 203223"/>
                <a:gd name="connsiteY21" fmla="*/ 47744 h 11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223" h="114419">
                  <a:moveTo>
                    <a:pt x="203223" y="47649"/>
                  </a:moveTo>
                  <a:cubicBezTo>
                    <a:pt x="203223" y="42410"/>
                    <a:pt x="199067" y="38124"/>
                    <a:pt x="193987" y="38124"/>
                  </a:cubicBezTo>
                  <a:cubicBezTo>
                    <a:pt x="188907" y="38124"/>
                    <a:pt x="184750" y="42410"/>
                    <a:pt x="184750" y="47649"/>
                  </a:cubicBezTo>
                  <a:lnTo>
                    <a:pt x="184750" y="81844"/>
                  </a:lnTo>
                  <a:lnTo>
                    <a:pt x="122035" y="17074"/>
                  </a:lnTo>
                  <a:cubicBezTo>
                    <a:pt x="118433" y="13359"/>
                    <a:pt x="112614" y="13359"/>
                    <a:pt x="109012" y="17074"/>
                  </a:cubicBezTo>
                  <a:lnTo>
                    <a:pt x="69388" y="57936"/>
                  </a:lnTo>
                  <a:lnTo>
                    <a:pt x="15817" y="2786"/>
                  </a:lnTo>
                  <a:cubicBezTo>
                    <a:pt x="12215" y="-929"/>
                    <a:pt x="6304" y="-929"/>
                    <a:pt x="2702" y="2786"/>
                  </a:cubicBezTo>
                  <a:cubicBezTo>
                    <a:pt x="-901" y="6501"/>
                    <a:pt x="-901" y="12597"/>
                    <a:pt x="2702" y="16312"/>
                  </a:cubicBezTo>
                  <a:lnTo>
                    <a:pt x="62738" y="78224"/>
                  </a:lnTo>
                  <a:cubicBezTo>
                    <a:pt x="66340" y="81939"/>
                    <a:pt x="72159" y="81939"/>
                    <a:pt x="75761" y="78224"/>
                  </a:cubicBezTo>
                  <a:lnTo>
                    <a:pt x="115385" y="37362"/>
                  </a:lnTo>
                  <a:lnTo>
                    <a:pt x="171635" y="95369"/>
                  </a:lnTo>
                  <a:lnTo>
                    <a:pt x="138476" y="95369"/>
                  </a:lnTo>
                  <a:cubicBezTo>
                    <a:pt x="133396" y="95369"/>
                    <a:pt x="129240" y="99655"/>
                    <a:pt x="129240" y="104894"/>
                  </a:cubicBezTo>
                  <a:cubicBezTo>
                    <a:pt x="129240" y="110133"/>
                    <a:pt x="133396" y="114419"/>
                    <a:pt x="138476" y="114419"/>
                  </a:cubicBezTo>
                  <a:lnTo>
                    <a:pt x="193894" y="114419"/>
                  </a:lnTo>
                  <a:cubicBezTo>
                    <a:pt x="195095" y="114419"/>
                    <a:pt x="196296" y="114133"/>
                    <a:pt x="197404" y="113657"/>
                  </a:cubicBezTo>
                  <a:cubicBezTo>
                    <a:pt x="199621" y="112705"/>
                    <a:pt x="201468" y="110800"/>
                    <a:pt x="202392" y="108514"/>
                  </a:cubicBezTo>
                  <a:cubicBezTo>
                    <a:pt x="202854" y="107371"/>
                    <a:pt x="203131" y="106132"/>
                    <a:pt x="203131" y="104894"/>
                  </a:cubicBezTo>
                  <a:lnTo>
                    <a:pt x="203131" y="47744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8012127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4" presetID="21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3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35" presetID="1" presetClass="entr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51" presetID="32" presetClass="emph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2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2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32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88" presetID="2" presetClass="exit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" presetClass="exit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" presetClass="exit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2" presetClass="exit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2" presetClass="exit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2" presetClass="exit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8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4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6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0200"/>
                                </p:stCondLst>
                                <p:childTnLst>
                                  <p:par>
                                    <p:cTn id="12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1200"/>
                                </p:stCondLst>
                                <p:childTnLst>
                                  <p:par>
                                    <p:cTn id="13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12200"/>
                                </p:stCondLst>
                                <p:childTnLst>
                                  <p:par>
                                    <p:cTn id="137" presetID="53" presetClass="entr" presetSubtype="16" fill="hold" grpId="0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4700"/>
                                </p:stCondLst>
                                <p:childTnLst>
                                  <p:par>
                                    <p:cTn id="14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5200"/>
                                </p:stCondLst>
                                <p:childTnLst>
                                  <p:par>
                                    <p:cTn id="1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5700"/>
                                </p:stCondLst>
                                <p:childTnLst>
                                  <p:par>
                                    <p:cTn id="156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7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8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9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0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1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7" grpId="0" build="p"/>
          <p:bldP spid="21" grpId="0"/>
          <p:bldP spid="31" grpId="0" animBg="1"/>
          <p:bldP spid="31" grpId="1" animBg="1"/>
          <p:bldP spid="31" grpId="2" animBg="1"/>
          <p:bldP spid="31" grpId="3" animBg="1"/>
          <p:bldP spid="32" grpId="0" animBg="1"/>
          <p:bldP spid="32" grpId="1" animBg="1"/>
          <p:bldP spid="32" grpId="2" animBg="1"/>
          <p:bldP spid="32" grpId="3" animBg="1"/>
          <p:bldP spid="33" grpId="0" animBg="1"/>
          <p:bldP spid="33" grpId="1" animBg="1"/>
          <p:bldP spid="33" grpId="2" animBg="1"/>
          <p:bldP spid="33" grpId="3" animBg="1"/>
          <p:bldP spid="34" grpId="0" animBg="1"/>
          <p:bldP spid="34" grpId="1" animBg="1"/>
          <p:bldP spid="34" grpId="2" animBg="1"/>
          <p:bldP spid="34" grpId="3" animBg="1"/>
          <p:bldP spid="35" grpId="0" animBg="1"/>
          <p:bldP spid="35" grpId="1" animBg="1"/>
          <p:bldP spid="35" grpId="2" animBg="1"/>
          <p:bldP spid="35" grpId="3" animBg="1"/>
          <p:bldP spid="36" grpId="0" animBg="1"/>
          <p:bldP spid="36" grpId="1" animBg="1"/>
          <p:bldP spid="36" grpId="2" animBg="1"/>
          <p:bldP spid="36" grpId="3" animBg="1"/>
          <p:bldP spid="37" grpId="0" animBg="1"/>
          <p:bldP spid="37" grpId="1" animBg="1"/>
          <p:bldP spid="38" grpId="0" animBg="1"/>
          <p:bldP spid="3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4" presetID="21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3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35" presetID="1" presetClass="entr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51" presetID="32" presetClass="emph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2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2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32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88" presetID="2" presetClass="exit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" presetClass="exit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" presetClass="exit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2" presetClass="exit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2" presetClass="exit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2" presetClass="exit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8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4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6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0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0200"/>
                                </p:stCondLst>
                                <p:childTnLst>
                                  <p:par>
                                    <p:cTn id="12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1200"/>
                                </p:stCondLst>
                                <p:childTnLst>
                                  <p:par>
                                    <p:cTn id="13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12200"/>
                                </p:stCondLst>
                                <p:childTnLst>
                                  <p:par>
                                    <p:cTn id="137" presetID="53" presetClass="entr" presetSubtype="16" fill="hold" grpId="0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14700"/>
                                </p:stCondLst>
                                <p:childTnLst>
                                  <p:par>
                                    <p:cTn id="143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5200"/>
                                </p:stCondLst>
                                <p:childTnLst>
                                  <p:par>
                                    <p:cTn id="1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5700"/>
                                </p:stCondLst>
                                <p:childTnLst>
                                  <p:par>
                                    <p:cTn id="156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7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8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9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0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1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7" grpId="0" build="p"/>
          <p:bldP spid="21" grpId="0"/>
          <p:bldP spid="31" grpId="0" animBg="1"/>
          <p:bldP spid="31" grpId="1" animBg="1"/>
          <p:bldP spid="31" grpId="2" animBg="1"/>
          <p:bldP spid="31" grpId="3" animBg="1"/>
          <p:bldP spid="32" grpId="0" animBg="1"/>
          <p:bldP spid="32" grpId="1" animBg="1"/>
          <p:bldP spid="32" grpId="2" animBg="1"/>
          <p:bldP spid="32" grpId="3" animBg="1"/>
          <p:bldP spid="33" grpId="0" animBg="1"/>
          <p:bldP spid="33" grpId="1" animBg="1"/>
          <p:bldP spid="33" grpId="2" animBg="1"/>
          <p:bldP spid="33" grpId="3" animBg="1"/>
          <p:bldP spid="34" grpId="0" animBg="1"/>
          <p:bldP spid="34" grpId="1" animBg="1"/>
          <p:bldP spid="34" grpId="2" animBg="1"/>
          <p:bldP spid="34" grpId="3" animBg="1"/>
          <p:bldP spid="35" grpId="0" animBg="1"/>
          <p:bldP spid="35" grpId="1" animBg="1"/>
          <p:bldP spid="35" grpId="2" animBg="1"/>
          <p:bldP spid="35" grpId="3" animBg="1"/>
          <p:bldP spid="36" grpId="0" animBg="1"/>
          <p:bldP spid="36" grpId="1" animBg="1"/>
          <p:bldP spid="36" grpId="2" animBg="1"/>
          <p:bldP spid="36" grpId="3" animBg="1"/>
          <p:bldP spid="37" grpId="0" animBg="1"/>
          <p:bldP spid="37" grpId="1" animBg="1"/>
          <p:bldP spid="38" grpId="0" animBg="1"/>
          <p:bldP spid="38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62DFD9E4-4217-8AF8-2311-CA408103BDC9}"/>
              </a:ext>
            </a:extLst>
          </p:cNvPr>
          <p:cNvGrpSpPr/>
          <p:nvPr/>
        </p:nvGrpSpPr>
        <p:grpSpPr>
          <a:xfrm>
            <a:off x="1321474" y="1003239"/>
            <a:ext cx="9549051" cy="4851466"/>
            <a:chOff x="2642949" y="1674137"/>
            <a:chExt cx="6908125" cy="35097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3A0BFA6-1CD2-9926-B473-A7E1A4DBAD45}"/>
                </a:ext>
              </a:extLst>
            </p:cNvPr>
            <p:cNvSpPr/>
            <p:nvPr/>
          </p:nvSpPr>
          <p:spPr>
            <a:xfrm>
              <a:off x="2651045" y="1682233"/>
              <a:ext cx="6891932" cy="3493531"/>
            </a:xfrm>
            <a:custGeom>
              <a:avLst/>
              <a:gdLst>
                <a:gd name="connsiteX0" fmla="*/ 5168970 w 6891932"/>
                <a:gd name="connsiteY0" fmla="*/ 0 h 3493531"/>
                <a:gd name="connsiteX1" fmla="*/ 3445967 w 6891932"/>
                <a:gd name="connsiteY1" fmla="*/ 0 h 3493531"/>
                <a:gd name="connsiteX2" fmla="*/ 1722963 w 6891932"/>
                <a:gd name="connsiteY2" fmla="*/ 0 h 3493531"/>
                <a:gd name="connsiteX3" fmla="*/ 0 w 6891932"/>
                <a:gd name="connsiteY3" fmla="*/ 0 h 3493531"/>
                <a:gd name="connsiteX4" fmla="*/ 0 w 6891932"/>
                <a:gd name="connsiteY4" fmla="*/ 873383 h 3493531"/>
                <a:gd name="connsiteX5" fmla="*/ 0 w 6891932"/>
                <a:gd name="connsiteY5" fmla="*/ 1746766 h 3493531"/>
                <a:gd name="connsiteX6" fmla="*/ 0 w 6891932"/>
                <a:gd name="connsiteY6" fmla="*/ 2620149 h 3493531"/>
                <a:gd name="connsiteX7" fmla="*/ 0 w 6891932"/>
                <a:gd name="connsiteY7" fmla="*/ 3493532 h 3493531"/>
                <a:gd name="connsiteX8" fmla="*/ 1722963 w 6891932"/>
                <a:gd name="connsiteY8" fmla="*/ 3493532 h 3493531"/>
                <a:gd name="connsiteX9" fmla="*/ 3445967 w 6891932"/>
                <a:gd name="connsiteY9" fmla="*/ 3493532 h 3493531"/>
                <a:gd name="connsiteX10" fmla="*/ 3445967 w 6891932"/>
                <a:gd name="connsiteY10" fmla="*/ 2620149 h 3493531"/>
                <a:gd name="connsiteX11" fmla="*/ 5168970 w 6891932"/>
                <a:gd name="connsiteY11" fmla="*/ 2620149 h 3493531"/>
                <a:gd name="connsiteX12" fmla="*/ 5168970 w 6891932"/>
                <a:gd name="connsiteY12" fmla="*/ 1746766 h 3493531"/>
                <a:gd name="connsiteX13" fmla="*/ 6891933 w 6891932"/>
                <a:gd name="connsiteY13" fmla="*/ 1746766 h 3493531"/>
                <a:gd name="connsiteX14" fmla="*/ 6891933 w 6891932"/>
                <a:gd name="connsiteY14" fmla="*/ 873383 h 3493531"/>
                <a:gd name="connsiteX15" fmla="*/ 6891933 w 6891932"/>
                <a:gd name="connsiteY15" fmla="*/ 0 h 3493531"/>
                <a:gd name="connsiteX16" fmla="*/ 5168970 w 6891932"/>
                <a:gd name="connsiteY16" fmla="*/ 0 h 3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91932" h="3493531">
                  <a:moveTo>
                    <a:pt x="5168970" y="0"/>
                  </a:moveTo>
                  <a:lnTo>
                    <a:pt x="3445967" y="0"/>
                  </a:lnTo>
                  <a:lnTo>
                    <a:pt x="1722963" y="0"/>
                  </a:lnTo>
                  <a:lnTo>
                    <a:pt x="0" y="0"/>
                  </a:lnTo>
                  <a:lnTo>
                    <a:pt x="0" y="873383"/>
                  </a:lnTo>
                  <a:lnTo>
                    <a:pt x="0" y="1746766"/>
                  </a:lnTo>
                  <a:lnTo>
                    <a:pt x="0" y="2620149"/>
                  </a:lnTo>
                  <a:lnTo>
                    <a:pt x="0" y="3493532"/>
                  </a:lnTo>
                  <a:lnTo>
                    <a:pt x="1722963" y="3493532"/>
                  </a:lnTo>
                  <a:lnTo>
                    <a:pt x="3445967" y="3493532"/>
                  </a:lnTo>
                  <a:lnTo>
                    <a:pt x="3445967" y="2620149"/>
                  </a:lnTo>
                  <a:lnTo>
                    <a:pt x="5168970" y="2620149"/>
                  </a:lnTo>
                  <a:lnTo>
                    <a:pt x="5168970" y="1746766"/>
                  </a:lnTo>
                  <a:lnTo>
                    <a:pt x="6891933" y="1746766"/>
                  </a:lnTo>
                  <a:lnTo>
                    <a:pt x="6891933" y="873383"/>
                  </a:lnTo>
                  <a:lnTo>
                    <a:pt x="6891933" y="0"/>
                  </a:lnTo>
                  <a:lnTo>
                    <a:pt x="5168970" y="0"/>
                  </a:lnTo>
                  <a:close/>
                </a:path>
              </a:pathLst>
            </a:custGeom>
            <a:solidFill>
              <a:srgbClr val="CA252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0FBC7A1-377A-B330-EE1D-533B4B204CAC}"/>
                </a:ext>
              </a:extLst>
            </p:cNvPr>
            <p:cNvSpPr/>
            <p:nvPr/>
          </p:nvSpPr>
          <p:spPr>
            <a:xfrm>
              <a:off x="2642949" y="1674137"/>
              <a:ext cx="6908125" cy="3509724"/>
            </a:xfrm>
            <a:custGeom>
              <a:avLst/>
              <a:gdLst>
                <a:gd name="connsiteX0" fmla="*/ 3462159 w 6908125"/>
                <a:gd name="connsiteY0" fmla="*/ 3509725 h 3509724"/>
                <a:gd name="connsiteX1" fmla="*/ 0 w 6908125"/>
                <a:gd name="connsiteY1" fmla="*/ 3509725 h 3509724"/>
                <a:gd name="connsiteX2" fmla="*/ 0 w 6908125"/>
                <a:gd name="connsiteY2" fmla="*/ 0 h 3509724"/>
                <a:gd name="connsiteX3" fmla="*/ 6908126 w 6908125"/>
                <a:gd name="connsiteY3" fmla="*/ 0 h 3509724"/>
                <a:gd name="connsiteX4" fmla="*/ 6908126 w 6908125"/>
                <a:gd name="connsiteY4" fmla="*/ 1762959 h 3509724"/>
                <a:gd name="connsiteX5" fmla="*/ 5185163 w 6908125"/>
                <a:gd name="connsiteY5" fmla="*/ 1762959 h 3509724"/>
                <a:gd name="connsiteX6" fmla="*/ 5185163 w 6908125"/>
                <a:gd name="connsiteY6" fmla="*/ 2636342 h 3509724"/>
                <a:gd name="connsiteX7" fmla="*/ 3462200 w 6908125"/>
                <a:gd name="connsiteY7" fmla="*/ 2636342 h 3509724"/>
                <a:gd name="connsiteX8" fmla="*/ 3462200 w 6908125"/>
                <a:gd name="connsiteY8" fmla="*/ 3509725 h 3509724"/>
                <a:gd name="connsiteX9" fmla="*/ 16193 w 6908125"/>
                <a:gd name="connsiteY9" fmla="*/ 3493532 h 3509724"/>
                <a:gd name="connsiteX10" fmla="*/ 3445967 w 6908125"/>
                <a:gd name="connsiteY10" fmla="*/ 3493532 h 3509724"/>
                <a:gd name="connsiteX11" fmla="*/ 3445967 w 6908125"/>
                <a:gd name="connsiteY11" fmla="*/ 2620149 h 3509724"/>
                <a:gd name="connsiteX12" fmla="*/ 5168930 w 6908125"/>
                <a:gd name="connsiteY12" fmla="*/ 2620149 h 3509724"/>
                <a:gd name="connsiteX13" fmla="*/ 5168930 w 6908125"/>
                <a:gd name="connsiteY13" fmla="*/ 1746766 h 3509724"/>
                <a:gd name="connsiteX14" fmla="*/ 6891893 w 6908125"/>
                <a:gd name="connsiteY14" fmla="*/ 1746766 h 3509724"/>
                <a:gd name="connsiteX15" fmla="*/ 6891893 w 6908125"/>
                <a:gd name="connsiteY15" fmla="*/ 16193 h 3509724"/>
                <a:gd name="connsiteX16" fmla="*/ 16193 w 6908125"/>
                <a:gd name="connsiteY16" fmla="*/ 16193 h 3509724"/>
                <a:gd name="connsiteX17" fmla="*/ 16193 w 6908125"/>
                <a:gd name="connsiteY17" fmla="*/ 3493532 h 350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8125" h="3509724">
                  <a:moveTo>
                    <a:pt x="3462159" y="3509725"/>
                  </a:moveTo>
                  <a:lnTo>
                    <a:pt x="0" y="3509725"/>
                  </a:lnTo>
                  <a:lnTo>
                    <a:pt x="0" y="0"/>
                  </a:lnTo>
                  <a:lnTo>
                    <a:pt x="6908126" y="0"/>
                  </a:lnTo>
                  <a:lnTo>
                    <a:pt x="6908126" y="1762959"/>
                  </a:lnTo>
                  <a:lnTo>
                    <a:pt x="5185163" y="1762959"/>
                  </a:lnTo>
                  <a:lnTo>
                    <a:pt x="5185163" y="2636342"/>
                  </a:lnTo>
                  <a:lnTo>
                    <a:pt x="3462200" y="2636342"/>
                  </a:lnTo>
                  <a:lnTo>
                    <a:pt x="3462200" y="3509725"/>
                  </a:lnTo>
                  <a:close/>
                  <a:moveTo>
                    <a:pt x="16193" y="3493532"/>
                  </a:moveTo>
                  <a:lnTo>
                    <a:pt x="3445967" y="3493532"/>
                  </a:lnTo>
                  <a:lnTo>
                    <a:pt x="3445967" y="2620149"/>
                  </a:lnTo>
                  <a:lnTo>
                    <a:pt x="5168930" y="2620149"/>
                  </a:lnTo>
                  <a:lnTo>
                    <a:pt x="5168930" y="1746766"/>
                  </a:lnTo>
                  <a:lnTo>
                    <a:pt x="6891893" y="1746766"/>
                  </a:lnTo>
                  <a:lnTo>
                    <a:pt x="6891893" y="16193"/>
                  </a:lnTo>
                  <a:lnTo>
                    <a:pt x="16193" y="16193"/>
                  </a:lnTo>
                  <a:lnTo>
                    <a:pt x="16193" y="349353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AD2704F-0246-DE4E-A497-D7272A387E32}"/>
                </a:ext>
              </a:extLst>
            </p:cNvPr>
            <p:cNvSpPr/>
            <p:nvPr/>
          </p:nvSpPr>
          <p:spPr>
            <a:xfrm>
              <a:off x="5769235" y="3348846"/>
              <a:ext cx="221270" cy="160305"/>
            </a:xfrm>
            <a:custGeom>
              <a:avLst/>
              <a:gdLst>
                <a:gd name="connsiteX0" fmla="*/ 221270 w 221270"/>
                <a:gd name="connsiteY0" fmla="*/ 0 h 160305"/>
                <a:gd name="connsiteX1" fmla="*/ 176579 w 221270"/>
                <a:gd name="connsiteY1" fmla="*/ 160306 h 160305"/>
                <a:gd name="connsiteX2" fmla="*/ 137474 w 221270"/>
                <a:gd name="connsiteY2" fmla="*/ 160306 h 160305"/>
                <a:gd name="connsiteX3" fmla="*/ 116100 w 221270"/>
                <a:gd name="connsiteY3" fmla="*/ 77724 h 160305"/>
                <a:gd name="connsiteX4" fmla="*/ 111242 w 221270"/>
                <a:gd name="connsiteY4" fmla="*/ 50763 h 160305"/>
                <a:gd name="connsiteX5" fmla="*/ 110514 w 221270"/>
                <a:gd name="connsiteY5" fmla="*/ 50763 h 160305"/>
                <a:gd name="connsiteX6" fmla="*/ 105413 w 221270"/>
                <a:gd name="connsiteY6" fmla="*/ 77724 h 160305"/>
                <a:gd name="connsiteX7" fmla="*/ 83310 w 221270"/>
                <a:gd name="connsiteY7" fmla="*/ 160306 h 160305"/>
                <a:gd name="connsiteX8" fmla="*/ 43963 w 221270"/>
                <a:gd name="connsiteY8" fmla="*/ 160306 h 160305"/>
                <a:gd name="connsiteX9" fmla="*/ 0 w 221270"/>
                <a:gd name="connsiteY9" fmla="*/ 0 h 160305"/>
                <a:gd name="connsiteX10" fmla="*/ 35218 w 221270"/>
                <a:gd name="connsiteY10" fmla="*/ 0 h 160305"/>
                <a:gd name="connsiteX11" fmla="*/ 60236 w 221270"/>
                <a:gd name="connsiteY11" fmla="*/ 107599 h 160305"/>
                <a:gd name="connsiteX12" fmla="*/ 64365 w 221270"/>
                <a:gd name="connsiteY12" fmla="*/ 127273 h 160305"/>
                <a:gd name="connsiteX13" fmla="*/ 65094 w 221270"/>
                <a:gd name="connsiteY13" fmla="*/ 127273 h 160305"/>
                <a:gd name="connsiteX14" fmla="*/ 69223 w 221270"/>
                <a:gd name="connsiteY14" fmla="*/ 107842 h 160305"/>
                <a:gd name="connsiteX15" fmla="*/ 95697 w 221270"/>
                <a:gd name="connsiteY15" fmla="*/ 0 h 160305"/>
                <a:gd name="connsiteX16" fmla="*/ 126058 w 221270"/>
                <a:gd name="connsiteY16" fmla="*/ 0 h 160305"/>
                <a:gd name="connsiteX17" fmla="*/ 152290 w 221270"/>
                <a:gd name="connsiteY17" fmla="*/ 107842 h 160305"/>
                <a:gd name="connsiteX18" fmla="*/ 156662 w 221270"/>
                <a:gd name="connsiteY18" fmla="*/ 127273 h 160305"/>
                <a:gd name="connsiteX19" fmla="*/ 157391 w 221270"/>
                <a:gd name="connsiteY19" fmla="*/ 127273 h 160305"/>
                <a:gd name="connsiteX20" fmla="*/ 161520 w 221270"/>
                <a:gd name="connsiteY20" fmla="*/ 107599 h 160305"/>
                <a:gd name="connsiteX21" fmla="*/ 186295 w 221270"/>
                <a:gd name="connsiteY21" fmla="*/ 0 h 160305"/>
                <a:gd name="connsiteX22" fmla="*/ 221270 w 221270"/>
                <a:gd name="connsiteY22" fmla="*/ 0 h 16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1270" h="160305">
                  <a:moveTo>
                    <a:pt x="221270" y="0"/>
                  </a:moveTo>
                  <a:lnTo>
                    <a:pt x="176579" y="160306"/>
                  </a:lnTo>
                  <a:lnTo>
                    <a:pt x="137474" y="160306"/>
                  </a:lnTo>
                  <a:lnTo>
                    <a:pt x="116100" y="77724"/>
                  </a:lnTo>
                  <a:cubicBezTo>
                    <a:pt x="112943" y="65580"/>
                    <a:pt x="111971" y="56107"/>
                    <a:pt x="111242" y="50763"/>
                  </a:cubicBezTo>
                  <a:lnTo>
                    <a:pt x="110514" y="50763"/>
                  </a:lnTo>
                  <a:cubicBezTo>
                    <a:pt x="109785" y="56107"/>
                    <a:pt x="108328" y="65823"/>
                    <a:pt x="105413" y="77724"/>
                  </a:cubicBezTo>
                  <a:lnTo>
                    <a:pt x="83310" y="160306"/>
                  </a:lnTo>
                  <a:lnTo>
                    <a:pt x="43963" y="160306"/>
                  </a:lnTo>
                  <a:lnTo>
                    <a:pt x="0" y="0"/>
                  </a:lnTo>
                  <a:lnTo>
                    <a:pt x="35218" y="0"/>
                  </a:lnTo>
                  <a:lnTo>
                    <a:pt x="60236" y="107599"/>
                  </a:lnTo>
                  <a:lnTo>
                    <a:pt x="64365" y="127273"/>
                  </a:lnTo>
                  <a:lnTo>
                    <a:pt x="65094" y="127273"/>
                  </a:lnTo>
                  <a:cubicBezTo>
                    <a:pt x="66065" y="122658"/>
                    <a:pt x="67523" y="115129"/>
                    <a:pt x="69223" y="107842"/>
                  </a:cubicBezTo>
                  <a:lnTo>
                    <a:pt x="95697" y="0"/>
                  </a:lnTo>
                  <a:lnTo>
                    <a:pt x="126058" y="0"/>
                  </a:lnTo>
                  <a:lnTo>
                    <a:pt x="152290" y="107842"/>
                  </a:lnTo>
                  <a:cubicBezTo>
                    <a:pt x="154233" y="115372"/>
                    <a:pt x="155691" y="122415"/>
                    <a:pt x="156662" y="127273"/>
                  </a:cubicBezTo>
                  <a:lnTo>
                    <a:pt x="157391" y="127273"/>
                  </a:lnTo>
                  <a:lnTo>
                    <a:pt x="161520" y="107599"/>
                  </a:lnTo>
                  <a:lnTo>
                    <a:pt x="186295" y="0"/>
                  </a:lnTo>
                  <a:lnTo>
                    <a:pt x="22127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BCA60B-1001-DDFB-F389-BFACFFDB9395}"/>
                </a:ext>
              </a:extLst>
            </p:cNvPr>
            <p:cNvSpPr/>
            <p:nvPr/>
          </p:nvSpPr>
          <p:spPr>
            <a:xfrm>
              <a:off x="5990020" y="3393052"/>
              <a:ext cx="118528" cy="117557"/>
            </a:xfrm>
            <a:custGeom>
              <a:avLst/>
              <a:gdLst>
                <a:gd name="connsiteX0" fmla="*/ 118529 w 118528"/>
                <a:gd name="connsiteY0" fmla="*/ 115372 h 117557"/>
                <a:gd name="connsiteX1" fmla="*/ 102256 w 118528"/>
                <a:gd name="connsiteY1" fmla="*/ 117557 h 117557"/>
                <a:gd name="connsiteX2" fmla="*/ 75781 w 118528"/>
                <a:gd name="connsiteY2" fmla="*/ 99341 h 117557"/>
                <a:gd name="connsiteX3" fmla="*/ 38862 w 118528"/>
                <a:gd name="connsiteY3" fmla="*/ 117557 h 117557"/>
                <a:gd name="connsiteX4" fmla="*/ 0 w 118528"/>
                <a:gd name="connsiteY4" fmla="*/ 85982 h 117557"/>
                <a:gd name="connsiteX5" fmla="*/ 72623 w 118528"/>
                <a:gd name="connsiteY5" fmla="*/ 49549 h 117557"/>
                <a:gd name="connsiteX6" fmla="*/ 74081 w 118528"/>
                <a:gd name="connsiteY6" fmla="*/ 49549 h 117557"/>
                <a:gd name="connsiteX7" fmla="*/ 74081 w 118528"/>
                <a:gd name="connsiteY7" fmla="*/ 44448 h 117557"/>
                <a:gd name="connsiteX8" fmla="*/ 53192 w 118528"/>
                <a:gd name="connsiteY8" fmla="*/ 25017 h 117557"/>
                <a:gd name="connsiteX9" fmla="*/ 33518 w 118528"/>
                <a:gd name="connsiteY9" fmla="*/ 38376 h 117557"/>
                <a:gd name="connsiteX10" fmla="*/ 34490 w 118528"/>
                <a:gd name="connsiteY10" fmla="*/ 42748 h 117557"/>
                <a:gd name="connsiteX11" fmla="*/ 5344 w 118528"/>
                <a:gd name="connsiteY11" fmla="*/ 47606 h 117557"/>
                <a:gd name="connsiteX12" fmla="*/ 3886 w 118528"/>
                <a:gd name="connsiteY12" fmla="*/ 36433 h 117557"/>
                <a:gd name="connsiteX13" fmla="*/ 54650 w 118528"/>
                <a:gd name="connsiteY13" fmla="*/ 0 h 117557"/>
                <a:gd name="connsiteX14" fmla="*/ 106627 w 118528"/>
                <a:gd name="connsiteY14" fmla="*/ 45906 h 117557"/>
                <a:gd name="connsiteX15" fmla="*/ 106627 w 118528"/>
                <a:gd name="connsiteY15" fmla="*/ 83310 h 117557"/>
                <a:gd name="connsiteX16" fmla="*/ 112943 w 118528"/>
                <a:gd name="connsiteY16" fmla="*/ 90840 h 117557"/>
                <a:gd name="connsiteX17" fmla="*/ 117072 w 118528"/>
                <a:gd name="connsiteY17" fmla="*/ 90111 h 117557"/>
                <a:gd name="connsiteX18" fmla="*/ 118529 w 118528"/>
                <a:gd name="connsiteY18" fmla="*/ 115372 h 117557"/>
                <a:gd name="connsiteX19" fmla="*/ 74081 w 118528"/>
                <a:gd name="connsiteY19" fmla="*/ 75538 h 117557"/>
                <a:gd name="connsiteX20" fmla="*/ 74081 w 118528"/>
                <a:gd name="connsiteY20" fmla="*/ 66308 h 117557"/>
                <a:gd name="connsiteX21" fmla="*/ 72623 w 118528"/>
                <a:gd name="connsiteY21" fmla="*/ 66308 h 117557"/>
                <a:gd name="connsiteX22" fmla="*/ 32304 w 118528"/>
                <a:gd name="connsiteY22" fmla="*/ 81610 h 117557"/>
                <a:gd name="connsiteX23" fmla="*/ 48335 w 118528"/>
                <a:gd name="connsiteY23" fmla="*/ 93026 h 117557"/>
                <a:gd name="connsiteX24" fmla="*/ 74081 w 118528"/>
                <a:gd name="connsiteY24" fmla="*/ 75538 h 11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8528" h="117557">
                  <a:moveTo>
                    <a:pt x="118529" y="115372"/>
                  </a:moveTo>
                  <a:cubicBezTo>
                    <a:pt x="118529" y="115372"/>
                    <a:pt x="111485" y="117557"/>
                    <a:pt x="102256" y="117557"/>
                  </a:cubicBezTo>
                  <a:cubicBezTo>
                    <a:pt x="86468" y="117557"/>
                    <a:pt x="77967" y="111485"/>
                    <a:pt x="75781" y="99341"/>
                  </a:cubicBezTo>
                  <a:cubicBezTo>
                    <a:pt x="72138" y="106385"/>
                    <a:pt x="62665" y="117557"/>
                    <a:pt x="38862" y="117557"/>
                  </a:cubicBezTo>
                  <a:cubicBezTo>
                    <a:pt x="15059" y="117557"/>
                    <a:pt x="0" y="105170"/>
                    <a:pt x="0" y="85982"/>
                  </a:cubicBezTo>
                  <a:cubicBezTo>
                    <a:pt x="0" y="57564"/>
                    <a:pt x="29875" y="50521"/>
                    <a:pt x="72623" y="49549"/>
                  </a:cubicBezTo>
                  <a:lnTo>
                    <a:pt x="74081" y="49549"/>
                  </a:lnTo>
                  <a:lnTo>
                    <a:pt x="74081" y="44448"/>
                  </a:lnTo>
                  <a:cubicBezTo>
                    <a:pt x="74081" y="32790"/>
                    <a:pt x="67280" y="25017"/>
                    <a:pt x="53192" y="25017"/>
                  </a:cubicBezTo>
                  <a:cubicBezTo>
                    <a:pt x="40562" y="25017"/>
                    <a:pt x="33518" y="30118"/>
                    <a:pt x="33518" y="38376"/>
                  </a:cubicBezTo>
                  <a:cubicBezTo>
                    <a:pt x="33518" y="40077"/>
                    <a:pt x="33761" y="41534"/>
                    <a:pt x="34490" y="42748"/>
                  </a:cubicBezTo>
                  <a:lnTo>
                    <a:pt x="5344" y="47606"/>
                  </a:lnTo>
                  <a:cubicBezTo>
                    <a:pt x="5344" y="47606"/>
                    <a:pt x="3886" y="42748"/>
                    <a:pt x="3886" y="36433"/>
                  </a:cubicBezTo>
                  <a:cubicBezTo>
                    <a:pt x="3886" y="14573"/>
                    <a:pt x="23074" y="0"/>
                    <a:pt x="54650" y="0"/>
                  </a:cubicBezTo>
                  <a:cubicBezTo>
                    <a:pt x="88411" y="0"/>
                    <a:pt x="106627" y="17002"/>
                    <a:pt x="106627" y="45906"/>
                  </a:cubicBezTo>
                  <a:lnTo>
                    <a:pt x="106627" y="83310"/>
                  </a:lnTo>
                  <a:cubicBezTo>
                    <a:pt x="106627" y="88654"/>
                    <a:pt x="108571" y="90840"/>
                    <a:pt x="112943" y="90840"/>
                  </a:cubicBezTo>
                  <a:cubicBezTo>
                    <a:pt x="114400" y="90840"/>
                    <a:pt x="115857" y="90597"/>
                    <a:pt x="117072" y="90111"/>
                  </a:cubicBezTo>
                  <a:lnTo>
                    <a:pt x="118529" y="115372"/>
                  </a:lnTo>
                  <a:close/>
                  <a:moveTo>
                    <a:pt x="74081" y="75538"/>
                  </a:moveTo>
                  <a:lnTo>
                    <a:pt x="74081" y="66308"/>
                  </a:lnTo>
                  <a:lnTo>
                    <a:pt x="72623" y="66308"/>
                  </a:lnTo>
                  <a:cubicBezTo>
                    <a:pt x="45177" y="67037"/>
                    <a:pt x="32304" y="70923"/>
                    <a:pt x="32304" y="81610"/>
                  </a:cubicBezTo>
                  <a:cubicBezTo>
                    <a:pt x="32304" y="89140"/>
                    <a:pt x="38376" y="93026"/>
                    <a:pt x="48335" y="93026"/>
                  </a:cubicBezTo>
                  <a:cubicBezTo>
                    <a:pt x="64365" y="93026"/>
                    <a:pt x="74081" y="84768"/>
                    <a:pt x="74081" y="7553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98B6460-5AF8-C73F-55A7-63A12A32B913}"/>
                </a:ext>
              </a:extLst>
            </p:cNvPr>
            <p:cNvSpPr/>
            <p:nvPr/>
          </p:nvSpPr>
          <p:spPr>
            <a:xfrm>
              <a:off x="6115350" y="3360991"/>
              <a:ext cx="97640" cy="149618"/>
            </a:xfrm>
            <a:custGeom>
              <a:avLst/>
              <a:gdLst>
                <a:gd name="connsiteX0" fmla="*/ 97641 w 97640"/>
                <a:gd name="connsiteY0" fmla="*/ 141360 h 149618"/>
                <a:gd name="connsiteX1" fmla="*/ 63394 w 97640"/>
                <a:gd name="connsiteY1" fmla="*/ 149619 h 149618"/>
                <a:gd name="connsiteX2" fmla="*/ 17488 w 97640"/>
                <a:gd name="connsiteY2" fmla="*/ 100798 h 149618"/>
                <a:gd name="connsiteX3" fmla="*/ 17488 w 97640"/>
                <a:gd name="connsiteY3" fmla="*/ 58779 h 149618"/>
                <a:gd name="connsiteX4" fmla="*/ 0 w 97640"/>
                <a:gd name="connsiteY4" fmla="*/ 58779 h 149618"/>
                <a:gd name="connsiteX5" fmla="*/ 0 w 97640"/>
                <a:gd name="connsiteY5" fmla="*/ 33518 h 149618"/>
                <a:gd name="connsiteX6" fmla="*/ 18945 w 97640"/>
                <a:gd name="connsiteY6" fmla="*/ 33518 h 149618"/>
                <a:gd name="connsiteX7" fmla="*/ 18945 w 97640"/>
                <a:gd name="connsiteY7" fmla="*/ 1214 h 149618"/>
                <a:gd name="connsiteX8" fmla="*/ 51006 w 97640"/>
                <a:gd name="connsiteY8" fmla="*/ 0 h 149618"/>
                <a:gd name="connsiteX9" fmla="*/ 51006 w 97640"/>
                <a:gd name="connsiteY9" fmla="*/ 33518 h 149618"/>
                <a:gd name="connsiteX10" fmla="*/ 91326 w 97640"/>
                <a:gd name="connsiteY10" fmla="*/ 33518 h 149618"/>
                <a:gd name="connsiteX11" fmla="*/ 91326 w 97640"/>
                <a:gd name="connsiteY11" fmla="*/ 58779 h 149618"/>
                <a:gd name="connsiteX12" fmla="*/ 51006 w 97640"/>
                <a:gd name="connsiteY12" fmla="*/ 58779 h 149618"/>
                <a:gd name="connsiteX13" fmla="*/ 51006 w 97640"/>
                <a:gd name="connsiteY13" fmla="*/ 99341 h 149618"/>
                <a:gd name="connsiteX14" fmla="*/ 69709 w 97640"/>
                <a:gd name="connsiteY14" fmla="*/ 121444 h 149618"/>
                <a:gd name="connsiteX15" fmla="*/ 88168 w 97640"/>
                <a:gd name="connsiteY15" fmla="*/ 115372 h 149618"/>
                <a:gd name="connsiteX16" fmla="*/ 97641 w 97640"/>
                <a:gd name="connsiteY16" fmla="*/ 141360 h 14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0" h="149618">
                  <a:moveTo>
                    <a:pt x="97641" y="141360"/>
                  </a:moveTo>
                  <a:cubicBezTo>
                    <a:pt x="97641" y="141360"/>
                    <a:pt x="85496" y="149619"/>
                    <a:pt x="63394" y="149619"/>
                  </a:cubicBezTo>
                  <a:cubicBezTo>
                    <a:pt x="33275" y="149619"/>
                    <a:pt x="17488" y="133345"/>
                    <a:pt x="17488" y="100798"/>
                  </a:cubicBezTo>
                  <a:lnTo>
                    <a:pt x="17488" y="58779"/>
                  </a:lnTo>
                  <a:lnTo>
                    <a:pt x="0" y="58779"/>
                  </a:lnTo>
                  <a:lnTo>
                    <a:pt x="0" y="33518"/>
                  </a:lnTo>
                  <a:lnTo>
                    <a:pt x="18945" y="33518"/>
                  </a:lnTo>
                  <a:lnTo>
                    <a:pt x="18945" y="1214"/>
                  </a:lnTo>
                  <a:lnTo>
                    <a:pt x="51006" y="0"/>
                  </a:lnTo>
                  <a:lnTo>
                    <a:pt x="51006" y="33518"/>
                  </a:lnTo>
                  <a:lnTo>
                    <a:pt x="91326" y="33518"/>
                  </a:lnTo>
                  <a:lnTo>
                    <a:pt x="91326" y="58779"/>
                  </a:lnTo>
                  <a:lnTo>
                    <a:pt x="51006" y="58779"/>
                  </a:lnTo>
                  <a:lnTo>
                    <a:pt x="51006" y="99341"/>
                  </a:lnTo>
                  <a:cubicBezTo>
                    <a:pt x="51006" y="114643"/>
                    <a:pt x="56836" y="121444"/>
                    <a:pt x="69709" y="121444"/>
                  </a:cubicBezTo>
                  <a:cubicBezTo>
                    <a:pt x="81367" y="121444"/>
                    <a:pt x="88168" y="115372"/>
                    <a:pt x="88168" y="115372"/>
                  </a:cubicBezTo>
                  <a:lnTo>
                    <a:pt x="97641" y="14136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F5C72E-51F8-961A-9E73-EF0DD94E650D}"/>
                </a:ext>
              </a:extLst>
            </p:cNvPr>
            <p:cNvSpPr/>
            <p:nvPr/>
          </p:nvSpPr>
          <p:spPr>
            <a:xfrm>
              <a:off x="6220277" y="3393052"/>
              <a:ext cx="111242" cy="117557"/>
            </a:xfrm>
            <a:custGeom>
              <a:avLst/>
              <a:gdLst>
                <a:gd name="connsiteX0" fmla="*/ 95212 w 111242"/>
                <a:gd name="connsiteY0" fmla="*/ 79181 h 117557"/>
                <a:gd name="connsiteX1" fmla="*/ 111000 w 111242"/>
                <a:gd name="connsiteY1" fmla="*/ 97398 h 117557"/>
                <a:gd name="connsiteX2" fmla="*/ 61693 w 111242"/>
                <a:gd name="connsiteY2" fmla="*/ 117557 h 117557"/>
                <a:gd name="connsiteX3" fmla="*/ 0 w 111242"/>
                <a:gd name="connsiteY3" fmla="*/ 58779 h 117557"/>
                <a:gd name="connsiteX4" fmla="*/ 58536 w 111242"/>
                <a:gd name="connsiteY4" fmla="*/ 0 h 117557"/>
                <a:gd name="connsiteX5" fmla="*/ 111242 w 111242"/>
                <a:gd name="connsiteY5" fmla="*/ 54164 h 117557"/>
                <a:gd name="connsiteX6" fmla="*/ 110271 w 111242"/>
                <a:gd name="connsiteY6" fmla="*/ 66308 h 117557"/>
                <a:gd name="connsiteX7" fmla="*/ 33033 w 111242"/>
                <a:gd name="connsiteY7" fmla="*/ 66308 h 117557"/>
                <a:gd name="connsiteX8" fmla="*/ 65580 w 111242"/>
                <a:gd name="connsiteY8" fmla="*/ 92297 h 117557"/>
                <a:gd name="connsiteX9" fmla="*/ 95212 w 111242"/>
                <a:gd name="connsiteY9" fmla="*/ 79181 h 117557"/>
                <a:gd name="connsiteX10" fmla="*/ 33033 w 111242"/>
                <a:gd name="connsiteY10" fmla="*/ 49063 h 117557"/>
                <a:gd name="connsiteX11" fmla="*/ 80881 w 111242"/>
                <a:gd name="connsiteY11" fmla="*/ 49063 h 117557"/>
                <a:gd name="connsiteX12" fmla="*/ 58536 w 111242"/>
                <a:gd name="connsiteY12" fmla="*/ 25260 h 117557"/>
                <a:gd name="connsiteX13" fmla="*/ 33033 w 111242"/>
                <a:gd name="connsiteY13" fmla="*/ 49063 h 11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242" h="117557">
                  <a:moveTo>
                    <a:pt x="95212" y="79181"/>
                  </a:moveTo>
                  <a:lnTo>
                    <a:pt x="111000" y="97398"/>
                  </a:lnTo>
                  <a:cubicBezTo>
                    <a:pt x="103227" y="107599"/>
                    <a:pt x="86468" y="117557"/>
                    <a:pt x="61693" y="117557"/>
                  </a:cubicBezTo>
                  <a:cubicBezTo>
                    <a:pt x="23074" y="117557"/>
                    <a:pt x="0" y="93269"/>
                    <a:pt x="0" y="58779"/>
                  </a:cubicBezTo>
                  <a:cubicBezTo>
                    <a:pt x="0" y="24289"/>
                    <a:pt x="23074" y="0"/>
                    <a:pt x="58536" y="0"/>
                  </a:cubicBezTo>
                  <a:cubicBezTo>
                    <a:pt x="92054" y="0"/>
                    <a:pt x="111242" y="22831"/>
                    <a:pt x="111242" y="54164"/>
                  </a:cubicBezTo>
                  <a:cubicBezTo>
                    <a:pt x="111242" y="61451"/>
                    <a:pt x="110271" y="66308"/>
                    <a:pt x="110271" y="66308"/>
                  </a:cubicBezTo>
                  <a:lnTo>
                    <a:pt x="33033" y="66308"/>
                  </a:lnTo>
                  <a:cubicBezTo>
                    <a:pt x="35947" y="81610"/>
                    <a:pt x="46634" y="92297"/>
                    <a:pt x="65580" y="92297"/>
                  </a:cubicBezTo>
                  <a:cubicBezTo>
                    <a:pt x="81853" y="92297"/>
                    <a:pt x="90354" y="84525"/>
                    <a:pt x="95212" y="79181"/>
                  </a:cubicBezTo>
                  <a:close/>
                  <a:moveTo>
                    <a:pt x="33033" y="49063"/>
                  </a:moveTo>
                  <a:lnTo>
                    <a:pt x="80881" y="49063"/>
                  </a:lnTo>
                  <a:cubicBezTo>
                    <a:pt x="80639" y="35462"/>
                    <a:pt x="72380" y="25260"/>
                    <a:pt x="58536" y="25260"/>
                  </a:cubicBezTo>
                  <a:cubicBezTo>
                    <a:pt x="45420" y="25260"/>
                    <a:pt x="35462" y="33761"/>
                    <a:pt x="33033" y="490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15AAAD3-1900-B1D3-291A-0E577618B878}"/>
                </a:ext>
              </a:extLst>
            </p:cNvPr>
            <p:cNvSpPr/>
            <p:nvPr/>
          </p:nvSpPr>
          <p:spPr>
            <a:xfrm>
              <a:off x="6353379" y="3393052"/>
              <a:ext cx="78695" cy="116100"/>
            </a:xfrm>
            <a:custGeom>
              <a:avLst/>
              <a:gdLst>
                <a:gd name="connsiteX0" fmla="*/ 78696 w 78695"/>
                <a:gd name="connsiteY0" fmla="*/ 3401 h 116100"/>
                <a:gd name="connsiteX1" fmla="*/ 69951 w 78695"/>
                <a:gd name="connsiteY1" fmla="*/ 35462 h 116100"/>
                <a:gd name="connsiteX2" fmla="*/ 56836 w 78695"/>
                <a:gd name="connsiteY2" fmla="*/ 31332 h 116100"/>
                <a:gd name="connsiteX3" fmla="*/ 33276 w 78695"/>
                <a:gd name="connsiteY3" fmla="*/ 60722 h 116100"/>
                <a:gd name="connsiteX4" fmla="*/ 33276 w 78695"/>
                <a:gd name="connsiteY4" fmla="*/ 116100 h 116100"/>
                <a:gd name="connsiteX5" fmla="*/ 0 w 78695"/>
                <a:gd name="connsiteY5" fmla="*/ 116100 h 116100"/>
                <a:gd name="connsiteX6" fmla="*/ 0 w 78695"/>
                <a:gd name="connsiteY6" fmla="*/ 1457 h 116100"/>
                <a:gd name="connsiteX7" fmla="*/ 25989 w 78695"/>
                <a:gd name="connsiteY7" fmla="*/ 486 h 116100"/>
                <a:gd name="connsiteX8" fmla="*/ 30118 w 78695"/>
                <a:gd name="connsiteY8" fmla="*/ 25746 h 116100"/>
                <a:gd name="connsiteX9" fmla="*/ 31090 w 78695"/>
                <a:gd name="connsiteY9" fmla="*/ 25746 h 116100"/>
                <a:gd name="connsiteX10" fmla="*/ 61693 w 78695"/>
                <a:gd name="connsiteY10" fmla="*/ 0 h 116100"/>
                <a:gd name="connsiteX11" fmla="*/ 78696 w 78695"/>
                <a:gd name="connsiteY11" fmla="*/ 3401 h 1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695" h="116100">
                  <a:moveTo>
                    <a:pt x="78696" y="3401"/>
                  </a:moveTo>
                  <a:lnTo>
                    <a:pt x="69951" y="35462"/>
                  </a:lnTo>
                  <a:cubicBezTo>
                    <a:pt x="66065" y="32790"/>
                    <a:pt x="61936" y="31332"/>
                    <a:pt x="56836" y="31332"/>
                  </a:cubicBezTo>
                  <a:cubicBezTo>
                    <a:pt x="44205" y="31332"/>
                    <a:pt x="33276" y="41534"/>
                    <a:pt x="33276" y="60722"/>
                  </a:cubicBezTo>
                  <a:lnTo>
                    <a:pt x="33276" y="116100"/>
                  </a:lnTo>
                  <a:lnTo>
                    <a:pt x="0" y="116100"/>
                  </a:lnTo>
                  <a:lnTo>
                    <a:pt x="0" y="1457"/>
                  </a:lnTo>
                  <a:lnTo>
                    <a:pt x="25989" y="486"/>
                  </a:lnTo>
                  <a:cubicBezTo>
                    <a:pt x="28418" y="8015"/>
                    <a:pt x="30118" y="20888"/>
                    <a:pt x="30118" y="25746"/>
                  </a:cubicBezTo>
                  <a:lnTo>
                    <a:pt x="31090" y="25746"/>
                  </a:lnTo>
                  <a:cubicBezTo>
                    <a:pt x="35461" y="11173"/>
                    <a:pt x="44449" y="0"/>
                    <a:pt x="61693" y="0"/>
                  </a:cubicBezTo>
                  <a:cubicBezTo>
                    <a:pt x="68251" y="0"/>
                    <a:pt x="73595" y="1214"/>
                    <a:pt x="78696" y="340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39C1CC0-EC47-19BC-18A2-0B2BED7CE49A}"/>
              </a:ext>
            </a:extLst>
          </p:cNvPr>
          <p:cNvGrpSpPr/>
          <p:nvPr/>
        </p:nvGrpSpPr>
        <p:grpSpPr>
          <a:xfrm>
            <a:off x="8466447" y="3417781"/>
            <a:ext cx="1610160" cy="1229653"/>
            <a:chOff x="7811878" y="3420903"/>
            <a:chExt cx="1164847" cy="889575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8454FDF-F92C-52BB-3315-46C1D5F2F381}"/>
                </a:ext>
              </a:extLst>
            </p:cNvPr>
            <p:cNvSpPr/>
            <p:nvPr/>
          </p:nvSpPr>
          <p:spPr>
            <a:xfrm>
              <a:off x="7820015" y="3428999"/>
              <a:ext cx="1148614" cy="873382"/>
            </a:xfrm>
            <a:custGeom>
              <a:avLst/>
              <a:gdLst>
                <a:gd name="connsiteX0" fmla="*/ 574308 w 1148614"/>
                <a:gd name="connsiteY0" fmla="*/ 0 h 873382"/>
                <a:gd name="connsiteX1" fmla="*/ 0 w 1148614"/>
                <a:gd name="connsiteY1" fmla="*/ 0 h 873382"/>
                <a:gd name="connsiteX2" fmla="*/ 0 w 1148614"/>
                <a:gd name="connsiteY2" fmla="*/ 873383 h 873382"/>
                <a:gd name="connsiteX3" fmla="*/ 574308 w 1148614"/>
                <a:gd name="connsiteY3" fmla="*/ 873383 h 873382"/>
                <a:gd name="connsiteX4" fmla="*/ 1148615 w 1148614"/>
                <a:gd name="connsiteY4" fmla="*/ 873383 h 873382"/>
                <a:gd name="connsiteX5" fmla="*/ 1148615 w 1148614"/>
                <a:gd name="connsiteY5" fmla="*/ 0 h 873382"/>
                <a:gd name="connsiteX6" fmla="*/ 574308 w 1148614"/>
                <a:gd name="connsiteY6" fmla="*/ 0 h 87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8614" h="873382">
                  <a:moveTo>
                    <a:pt x="574308" y="0"/>
                  </a:moveTo>
                  <a:lnTo>
                    <a:pt x="0" y="0"/>
                  </a:lnTo>
                  <a:lnTo>
                    <a:pt x="0" y="873383"/>
                  </a:lnTo>
                  <a:lnTo>
                    <a:pt x="574308" y="873383"/>
                  </a:lnTo>
                  <a:lnTo>
                    <a:pt x="1148615" y="873383"/>
                  </a:lnTo>
                  <a:lnTo>
                    <a:pt x="1148615" y="0"/>
                  </a:lnTo>
                  <a:lnTo>
                    <a:pt x="574308" y="0"/>
                  </a:lnTo>
                  <a:close/>
                </a:path>
              </a:pathLst>
            </a:custGeom>
            <a:solidFill>
              <a:srgbClr val="65131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B72BFB6-4F79-DBA4-6FE9-C4D1D1BAA6E5}"/>
                </a:ext>
              </a:extLst>
            </p:cNvPr>
            <p:cNvSpPr/>
            <p:nvPr/>
          </p:nvSpPr>
          <p:spPr>
            <a:xfrm>
              <a:off x="7811878" y="3420903"/>
              <a:ext cx="1164847" cy="889575"/>
            </a:xfrm>
            <a:custGeom>
              <a:avLst/>
              <a:gdLst>
                <a:gd name="connsiteX0" fmla="*/ 1164848 w 1164847"/>
                <a:gd name="connsiteY0" fmla="*/ 889576 h 889575"/>
                <a:gd name="connsiteX1" fmla="*/ 0 w 1164847"/>
                <a:gd name="connsiteY1" fmla="*/ 889576 h 889575"/>
                <a:gd name="connsiteX2" fmla="*/ 0 w 1164847"/>
                <a:gd name="connsiteY2" fmla="*/ 0 h 889575"/>
                <a:gd name="connsiteX3" fmla="*/ 1164848 w 1164847"/>
                <a:gd name="connsiteY3" fmla="*/ 0 h 889575"/>
                <a:gd name="connsiteX4" fmla="*/ 1164848 w 1164847"/>
                <a:gd name="connsiteY4" fmla="*/ 889576 h 889575"/>
                <a:gd name="connsiteX5" fmla="*/ 16193 w 1164847"/>
                <a:gd name="connsiteY5" fmla="*/ 873383 h 889575"/>
                <a:gd name="connsiteX6" fmla="*/ 1148656 w 1164847"/>
                <a:gd name="connsiteY6" fmla="*/ 873383 h 889575"/>
                <a:gd name="connsiteX7" fmla="*/ 1148656 w 1164847"/>
                <a:gd name="connsiteY7" fmla="*/ 16193 h 889575"/>
                <a:gd name="connsiteX8" fmla="*/ 16193 w 1164847"/>
                <a:gd name="connsiteY8" fmla="*/ 16193 h 889575"/>
                <a:gd name="connsiteX9" fmla="*/ 16193 w 1164847"/>
                <a:gd name="connsiteY9" fmla="*/ 873383 h 88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47" h="889575">
                  <a:moveTo>
                    <a:pt x="1164848" y="889576"/>
                  </a:moveTo>
                  <a:lnTo>
                    <a:pt x="0" y="889576"/>
                  </a:lnTo>
                  <a:lnTo>
                    <a:pt x="0" y="0"/>
                  </a:lnTo>
                  <a:lnTo>
                    <a:pt x="1164848" y="0"/>
                  </a:lnTo>
                  <a:lnTo>
                    <a:pt x="1164848" y="889576"/>
                  </a:lnTo>
                  <a:close/>
                  <a:moveTo>
                    <a:pt x="16193" y="873383"/>
                  </a:moveTo>
                  <a:lnTo>
                    <a:pt x="1148656" y="873383"/>
                  </a:lnTo>
                  <a:lnTo>
                    <a:pt x="1148656" y="16193"/>
                  </a:lnTo>
                  <a:lnTo>
                    <a:pt x="16193" y="16193"/>
                  </a:lnTo>
                  <a:lnTo>
                    <a:pt x="16193" y="87338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DBCFA54-9E32-A48E-DEF4-4995DE180C97}"/>
                </a:ext>
              </a:extLst>
            </p:cNvPr>
            <p:cNvSpPr/>
            <p:nvPr/>
          </p:nvSpPr>
          <p:spPr>
            <a:xfrm>
              <a:off x="8105165" y="3752727"/>
              <a:ext cx="75295" cy="80153"/>
            </a:xfrm>
            <a:custGeom>
              <a:avLst/>
              <a:gdLst>
                <a:gd name="connsiteX0" fmla="*/ 52221 w 75295"/>
                <a:gd name="connsiteY0" fmla="*/ 63029 h 80153"/>
                <a:gd name="connsiteX1" fmla="*/ 23196 w 75295"/>
                <a:gd name="connsiteY1" fmla="*/ 63029 h 80153"/>
                <a:gd name="connsiteX2" fmla="*/ 17610 w 75295"/>
                <a:gd name="connsiteY2" fmla="*/ 80153 h 80153"/>
                <a:gd name="connsiteX3" fmla="*/ 0 w 75295"/>
                <a:gd name="connsiteY3" fmla="*/ 80153 h 80153"/>
                <a:gd name="connsiteX4" fmla="*/ 28418 w 75295"/>
                <a:gd name="connsiteY4" fmla="*/ 0 h 80153"/>
                <a:gd name="connsiteX5" fmla="*/ 46999 w 75295"/>
                <a:gd name="connsiteY5" fmla="*/ 0 h 80153"/>
                <a:gd name="connsiteX6" fmla="*/ 75296 w 75295"/>
                <a:gd name="connsiteY6" fmla="*/ 80153 h 80153"/>
                <a:gd name="connsiteX7" fmla="*/ 57807 w 75295"/>
                <a:gd name="connsiteY7" fmla="*/ 80153 h 80153"/>
                <a:gd name="connsiteX8" fmla="*/ 52221 w 75295"/>
                <a:gd name="connsiteY8" fmla="*/ 63029 h 80153"/>
                <a:gd name="connsiteX9" fmla="*/ 48092 w 75295"/>
                <a:gd name="connsiteY9" fmla="*/ 50035 h 80153"/>
                <a:gd name="connsiteX10" fmla="*/ 40320 w 75295"/>
                <a:gd name="connsiteY10" fmla="*/ 26232 h 80153"/>
                <a:gd name="connsiteX11" fmla="*/ 37891 w 75295"/>
                <a:gd name="connsiteY11" fmla="*/ 17124 h 80153"/>
                <a:gd name="connsiteX12" fmla="*/ 37526 w 75295"/>
                <a:gd name="connsiteY12" fmla="*/ 17124 h 80153"/>
                <a:gd name="connsiteX13" fmla="*/ 35097 w 75295"/>
                <a:gd name="connsiteY13" fmla="*/ 26353 h 80153"/>
                <a:gd name="connsiteX14" fmla="*/ 27446 w 75295"/>
                <a:gd name="connsiteY14" fmla="*/ 50035 h 80153"/>
                <a:gd name="connsiteX15" fmla="*/ 48092 w 75295"/>
                <a:gd name="connsiteY15" fmla="*/ 50035 h 8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295" h="80153">
                  <a:moveTo>
                    <a:pt x="52221" y="63029"/>
                  </a:moveTo>
                  <a:lnTo>
                    <a:pt x="23196" y="63029"/>
                  </a:lnTo>
                  <a:lnTo>
                    <a:pt x="17610" y="80153"/>
                  </a:lnTo>
                  <a:lnTo>
                    <a:pt x="0" y="80153"/>
                  </a:lnTo>
                  <a:lnTo>
                    <a:pt x="28418" y="0"/>
                  </a:lnTo>
                  <a:lnTo>
                    <a:pt x="46999" y="0"/>
                  </a:lnTo>
                  <a:lnTo>
                    <a:pt x="75296" y="80153"/>
                  </a:lnTo>
                  <a:lnTo>
                    <a:pt x="57807" y="80153"/>
                  </a:lnTo>
                  <a:lnTo>
                    <a:pt x="52221" y="63029"/>
                  </a:lnTo>
                  <a:close/>
                  <a:moveTo>
                    <a:pt x="48092" y="50035"/>
                  </a:moveTo>
                  <a:lnTo>
                    <a:pt x="40320" y="26232"/>
                  </a:lnTo>
                  <a:cubicBezTo>
                    <a:pt x="39469" y="23682"/>
                    <a:pt x="38498" y="20160"/>
                    <a:pt x="37891" y="17124"/>
                  </a:cubicBezTo>
                  <a:lnTo>
                    <a:pt x="37526" y="17124"/>
                  </a:lnTo>
                  <a:cubicBezTo>
                    <a:pt x="37040" y="20160"/>
                    <a:pt x="35947" y="23682"/>
                    <a:pt x="35097" y="26353"/>
                  </a:cubicBezTo>
                  <a:lnTo>
                    <a:pt x="27446" y="50035"/>
                  </a:lnTo>
                  <a:lnTo>
                    <a:pt x="48092" y="5003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D4C6549-9D38-3698-8264-E5584F3BEA70}"/>
                </a:ext>
              </a:extLst>
            </p:cNvPr>
            <p:cNvSpPr/>
            <p:nvPr/>
          </p:nvSpPr>
          <p:spPr>
            <a:xfrm>
              <a:off x="8183617" y="3774871"/>
              <a:ext cx="55500" cy="58778"/>
            </a:xfrm>
            <a:custGeom>
              <a:avLst/>
              <a:gdLst>
                <a:gd name="connsiteX0" fmla="*/ 53800 w 55500"/>
                <a:gd name="connsiteY0" fmla="*/ 20160 h 58778"/>
                <a:gd name="connsiteX1" fmla="*/ 53436 w 55500"/>
                <a:gd name="connsiteY1" fmla="*/ 24410 h 58778"/>
                <a:gd name="connsiteX2" fmla="*/ 38741 w 55500"/>
                <a:gd name="connsiteY2" fmla="*/ 25260 h 58778"/>
                <a:gd name="connsiteX3" fmla="*/ 38983 w 55500"/>
                <a:gd name="connsiteY3" fmla="*/ 22710 h 58778"/>
                <a:gd name="connsiteX4" fmla="*/ 29511 w 55500"/>
                <a:gd name="connsiteY4" fmla="*/ 13602 h 58778"/>
                <a:gd name="connsiteX5" fmla="*/ 16881 w 55500"/>
                <a:gd name="connsiteY5" fmla="*/ 29025 h 58778"/>
                <a:gd name="connsiteX6" fmla="*/ 31697 w 55500"/>
                <a:gd name="connsiteY6" fmla="*/ 45177 h 58778"/>
                <a:gd name="connsiteX7" fmla="*/ 47363 w 55500"/>
                <a:gd name="connsiteY7" fmla="*/ 38498 h 58778"/>
                <a:gd name="connsiteX8" fmla="*/ 55500 w 55500"/>
                <a:gd name="connsiteY8" fmla="*/ 48942 h 58778"/>
                <a:gd name="connsiteX9" fmla="*/ 30604 w 55500"/>
                <a:gd name="connsiteY9" fmla="*/ 58779 h 58778"/>
                <a:gd name="connsiteX10" fmla="*/ 0 w 55500"/>
                <a:gd name="connsiteY10" fmla="*/ 29632 h 58778"/>
                <a:gd name="connsiteX11" fmla="*/ 29754 w 55500"/>
                <a:gd name="connsiteY11" fmla="*/ 0 h 58778"/>
                <a:gd name="connsiteX12" fmla="*/ 53800 w 55500"/>
                <a:gd name="connsiteY12" fmla="*/ 20160 h 5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500" h="58778">
                  <a:moveTo>
                    <a:pt x="53800" y="20160"/>
                  </a:moveTo>
                  <a:cubicBezTo>
                    <a:pt x="53800" y="22710"/>
                    <a:pt x="53436" y="24410"/>
                    <a:pt x="53436" y="24410"/>
                  </a:cubicBezTo>
                  <a:lnTo>
                    <a:pt x="38741" y="25260"/>
                  </a:lnTo>
                  <a:cubicBezTo>
                    <a:pt x="38862" y="25017"/>
                    <a:pt x="38983" y="23924"/>
                    <a:pt x="38983" y="22710"/>
                  </a:cubicBezTo>
                  <a:cubicBezTo>
                    <a:pt x="38983" y="17852"/>
                    <a:pt x="35826" y="13602"/>
                    <a:pt x="29511" y="13602"/>
                  </a:cubicBezTo>
                  <a:cubicBezTo>
                    <a:pt x="21982" y="13602"/>
                    <a:pt x="16881" y="19795"/>
                    <a:pt x="16881" y="29025"/>
                  </a:cubicBezTo>
                  <a:cubicBezTo>
                    <a:pt x="16881" y="38741"/>
                    <a:pt x="21860" y="45177"/>
                    <a:pt x="31697" y="45177"/>
                  </a:cubicBezTo>
                  <a:cubicBezTo>
                    <a:pt x="40684" y="45177"/>
                    <a:pt x="45663" y="40562"/>
                    <a:pt x="47363" y="38498"/>
                  </a:cubicBezTo>
                  <a:lnTo>
                    <a:pt x="55500" y="48942"/>
                  </a:lnTo>
                  <a:cubicBezTo>
                    <a:pt x="51857" y="53557"/>
                    <a:pt x="43477" y="58779"/>
                    <a:pt x="30604" y="58779"/>
                  </a:cubicBezTo>
                  <a:cubicBezTo>
                    <a:pt x="11416" y="58779"/>
                    <a:pt x="0" y="46634"/>
                    <a:pt x="0" y="29632"/>
                  </a:cubicBezTo>
                  <a:cubicBezTo>
                    <a:pt x="0" y="12630"/>
                    <a:pt x="12144" y="0"/>
                    <a:pt x="29754" y="0"/>
                  </a:cubicBezTo>
                  <a:cubicBezTo>
                    <a:pt x="44935" y="0"/>
                    <a:pt x="53800" y="8987"/>
                    <a:pt x="53800" y="2016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7FCEF98-1041-7F06-DAB7-F1594DF696B2}"/>
                </a:ext>
              </a:extLst>
            </p:cNvPr>
            <p:cNvSpPr/>
            <p:nvPr/>
          </p:nvSpPr>
          <p:spPr>
            <a:xfrm>
              <a:off x="8245554" y="3774871"/>
              <a:ext cx="55499" cy="58778"/>
            </a:xfrm>
            <a:custGeom>
              <a:avLst/>
              <a:gdLst>
                <a:gd name="connsiteX0" fmla="*/ 53800 w 55499"/>
                <a:gd name="connsiteY0" fmla="*/ 20160 h 58778"/>
                <a:gd name="connsiteX1" fmla="*/ 53435 w 55499"/>
                <a:gd name="connsiteY1" fmla="*/ 24410 h 58778"/>
                <a:gd name="connsiteX2" fmla="*/ 38740 w 55499"/>
                <a:gd name="connsiteY2" fmla="*/ 25260 h 58778"/>
                <a:gd name="connsiteX3" fmla="*/ 38983 w 55499"/>
                <a:gd name="connsiteY3" fmla="*/ 22710 h 58778"/>
                <a:gd name="connsiteX4" fmla="*/ 29511 w 55499"/>
                <a:gd name="connsiteY4" fmla="*/ 13602 h 58778"/>
                <a:gd name="connsiteX5" fmla="*/ 16881 w 55499"/>
                <a:gd name="connsiteY5" fmla="*/ 29025 h 58778"/>
                <a:gd name="connsiteX6" fmla="*/ 31697 w 55499"/>
                <a:gd name="connsiteY6" fmla="*/ 45177 h 58778"/>
                <a:gd name="connsiteX7" fmla="*/ 47363 w 55499"/>
                <a:gd name="connsiteY7" fmla="*/ 38498 h 58778"/>
                <a:gd name="connsiteX8" fmla="*/ 55500 w 55499"/>
                <a:gd name="connsiteY8" fmla="*/ 48942 h 58778"/>
                <a:gd name="connsiteX9" fmla="*/ 30604 w 55499"/>
                <a:gd name="connsiteY9" fmla="*/ 58779 h 58778"/>
                <a:gd name="connsiteX10" fmla="*/ 0 w 55499"/>
                <a:gd name="connsiteY10" fmla="*/ 29632 h 58778"/>
                <a:gd name="connsiteX11" fmla="*/ 29754 w 55499"/>
                <a:gd name="connsiteY11" fmla="*/ 0 h 58778"/>
                <a:gd name="connsiteX12" fmla="*/ 53800 w 55499"/>
                <a:gd name="connsiteY12" fmla="*/ 20160 h 5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99" h="58778">
                  <a:moveTo>
                    <a:pt x="53800" y="20160"/>
                  </a:moveTo>
                  <a:cubicBezTo>
                    <a:pt x="53800" y="22710"/>
                    <a:pt x="53435" y="24410"/>
                    <a:pt x="53435" y="24410"/>
                  </a:cubicBezTo>
                  <a:lnTo>
                    <a:pt x="38740" y="25260"/>
                  </a:lnTo>
                  <a:cubicBezTo>
                    <a:pt x="38862" y="25017"/>
                    <a:pt x="38983" y="23924"/>
                    <a:pt x="38983" y="22710"/>
                  </a:cubicBezTo>
                  <a:cubicBezTo>
                    <a:pt x="38983" y="17852"/>
                    <a:pt x="35826" y="13602"/>
                    <a:pt x="29511" y="13602"/>
                  </a:cubicBezTo>
                  <a:cubicBezTo>
                    <a:pt x="21982" y="13602"/>
                    <a:pt x="16881" y="19795"/>
                    <a:pt x="16881" y="29025"/>
                  </a:cubicBezTo>
                  <a:cubicBezTo>
                    <a:pt x="16881" y="38741"/>
                    <a:pt x="21860" y="45177"/>
                    <a:pt x="31697" y="45177"/>
                  </a:cubicBezTo>
                  <a:cubicBezTo>
                    <a:pt x="40684" y="45177"/>
                    <a:pt x="45663" y="40562"/>
                    <a:pt x="47363" y="38498"/>
                  </a:cubicBezTo>
                  <a:lnTo>
                    <a:pt x="55500" y="48942"/>
                  </a:lnTo>
                  <a:cubicBezTo>
                    <a:pt x="51857" y="53557"/>
                    <a:pt x="43477" y="58779"/>
                    <a:pt x="30604" y="58779"/>
                  </a:cubicBezTo>
                  <a:cubicBezTo>
                    <a:pt x="11415" y="58779"/>
                    <a:pt x="0" y="46634"/>
                    <a:pt x="0" y="29632"/>
                  </a:cubicBezTo>
                  <a:cubicBezTo>
                    <a:pt x="0" y="12630"/>
                    <a:pt x="12144" y="0"/>
                    <a:pt x="29754" y="0"/>
                  </a:cubicBezTo>
                  <a:cubicBezTo>
                    <a:pt x="44934" y="0"/>
                    <a:pt x="53800" y="8987"/>
                    <a:pt x="53800" y="2016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DC9F6D-7740-1CE2-5BA8-D3CF41D6BADB}"/>
                </a:ext>
              </a:extLst>
            </p:cNvPr>
            <p:cNvSpPr/>
            <p:nvPr/>
          </p:nvSpPr>
          <p:spPr>
            <a:xfrm>
              <a:off x="8308219" y="3746939"/>
              <a:ext cx="21495" cy="85982"/>
            </a:xfrm>
            <a:custGeom>
              <a:avLst/>
              <a:gdLst>
                <a:gd name="connsiteX0" fmla="*/ 10687 w 21495"/>
                <a:gd name="connsiteY0" fmla="*/ 20646 h 85982"/>
                <a:gd name="connsiteX1" fmla="*/ 0 w 21495"/>
                <a:gd name="connsiteY1" fmla="*/ 10323 h 85982"/>
                <a:gd name="connsiteX2" fmla="*/ 10687 w 21495"/>
                <a:gd name="connsiteY2" fmla="*/ 0 h 85982"/>
                <a:gd name="connsiteX3" fmla="*/ 21496 w 21495"/>
                <a:gd name="connsiteY3" fmla="*/ 10323 h 85982"/>
                <a:gd name="connsiteX4" fmla="*/ 10687 w 21495"/>
                <a:gd name="connsiteY4" fmla="*/ 20646 h 85982"/>
                <a:gd name="connsiteX5" fmla="*/ 2308 w 21495"/>
                <a:gd name="connsiteY5" fmla="*/ 28661 h 85982"/>
                <a:gd name="connsiteX6" fmla="*/ 18945 w 21495"/>
                <a:gd name="connsiteY6" fmla="*/ 28175 h 85982"/>
                <a:gd name="connsiteX7" fmla="*/ 18945 w 21495"/>
                <a:gd name="connsiteY7" fmla="*/ 85982 h 85982"/>
                <a:gd name="connsiteX8" fmla="*/ 2308 w 21495"/>
                <a:gd name="connsiteY8" fmla="*/ 85982 h 85982"/>
                <a:gd name="connsiteX9" fmla="*/ 2308 w 21495"/>
                <a:gd name="connsiteY9" fmla="*/ 28661 h 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5" h="85982">
                  <a:moveTo>
                    <a:pt x="10687" y="20646"/>
                  </a:moveTo>
                  <a:cubicBezTo>
                    <a:pt x="4736" y="20646"/>
                    <a:pt x="0" y="16395"/>
                    <a:pt x="0" y="10323"/>
                  </a:cubicBezTo>
                  <a:cubicBezTo>
                    <a:pt x="0" y="4251"/>
                    <a:pt x="4736" y="0"/>
                    <a:pt x="10687" y="0"/>
                  </a:cubicBezTo>
                  <a:cubicBezTo>
                    <a:pt x="16638" y="0"/>
                    <a:pt x="21496" y="4372"/>
                    <a:pt x="21496" y="10323"/>
                  </a:cubicBezTo>
                  <a:cubicBezTo>
                    <a:pt x="21496" y="16274"/>
                    <a:pt x="16638" y="20646"/>
                    <a:pt x="10687" y="20646"/>
                  </a:cubicBezTo>
                  <a:close/>
                  <a:moveTo>
                    <a:pt x="2308" y="28661"/>
                  </a:moveTo>
                  <a:lnTo>
                    <a:pt x="18945" y="28175"/>
                  </a:lnTo>
                  <a:lnTo>
                    <a:pt x="18945" y="85982"/>
                  </a:lnTo>
                  <a:lnTo>
                    <a:pt x="2308" y="85982"/>
                  </a:lnTo>
                  <a:lnTo>
                    <a:pt x="2308" y="2866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1AE57D8-4677-D0BB-28D3-B0024DB6650B}"/>
                </a:ext>
              </a:extLst>
            </p:cNvPr>
            <p:cNvSpPr/>
            <p:nvPr/>
          </p:nvSpPr>
          <p:spPr>
            <a:xfrm>
              <a:off x="8338094" y="3747182"/>
              <a:ext cx="59871" cy="86468"/>
            </a:xfrm>
            <a:custGeom>
              <a:avLst/>
              <a:gdLst>
                <a:gd name="connsiteX0" fmla="*/ 59872 w 59871"/>
                <a:gd name="connsiteY0" fmla="*/ 0 h 86468"/>
                <a:gd name="connsiteX1" fmla="*/ 59872 w 59871"/>
                <a:gd name="connsiteY1" fmla="*/ 85740 h 86468"/>
                <a:gd name="connsiteX2" fmla="*/ 46391 w 59871"/>
                <a:gd name="connsiteY2" fmla="*/ 86225 h 86468"/>
                <a:gd name="connsiteX3" fmla="*/ 44813 w 59871"/>
                <a:gd name="connsiteY3" fmla="*/ 74931 h 86468"/>
                <a:gd name="connsiteX4" fmla="*/ 44448 w 59871"/>
                <a:gd name="connsiteY4" fmla="*/ 74931 h 86468"/>
                <a:gd name="connsiteX5" fmla="*/ 25382 w 59871"/>
                <a:gd name="connsiteY5" fmla="*/ 86468 h 86468"/>
                <a:gd name="connsiteX6" fmla="*/ 0 w 59871"/>
                <a:gd name="connsiteY6" fmla="*/ 57322 h 86468"/>
                <a:gd name="connsiteX7" fmla="*/ 26232 w 59871"/>
                <a:gd name="connsiteY7" fmla="*/ 27689 h 86468"/>
                <a:gd name="connsiteX8" fmla="*/ 43234 w 59871"/>
                <a:gd name="connsiteY8" fmla="*/ 35462 h 86468"/>
                <a:gd name="connsiteX9" fmla="*/ 43234 w 59871"/>
                <a:gd name="connsiteY9" fmla="*/ 0 h 86468"/>
                <a:gd name="connsiteX10" fmla="*/ 59872 w 59871"/>
                <a:gd name="connsiteY10" fmla="*/ 0 h 86468"/>
                <a:gd name="connsiteX11" fmla="*/ 43234 w 59871"/>
                <a:gd name="connsiteY11" fmla="*/ 59022 h 86468"/>
                <a:gd name="connsiteX12" fmla="*/ 43234 w 59871"/>
                <a:gd name="connsiteY12" fmla="*/ 55135 h 86468"/>
                <a:gd name="connsiteX13" fmla="*/ 29633 w 59871"/>
                <a:gd name="connsiteY13" fmla="*/ 41655 h 86468"/>
                <a:gd name="connsiteX14" fmla="*/ 16881 w 59871"/>
                <a:gd name="connsiteY14" fmla="*/ 57322 h 86468"/>
                <a:gd name="connsiteX15" fmla="*/ 29997 w 59871"/>
                <a:gd name="connsiteY15" fmla="*/ 72502 h 86468"/>
                <a:gd name="connsiteX16" fmla="*/ 43234 w 59871"/>
                <a:gd name="connsiteY16" fmla="*/ 59022 h 8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871" h="86468">
                  <a:moveTo>
                    <a:pt x="59872" y="0"/>
                  </a:moveTo>
                  <a:lnTo>
                    <a:pt x="59872" y="85740"/>
                  </a:lnTo>
                  <a:lnTo>
                    <a:pt x="46391" y="86225"/>
                  </a:lnTo>
                  <a:cubicBezTo>
                    <a:pt x="45541" y="82703"/>
                    <a:pt x="44691" y="76510"/>
                    <a:pt x="44813" y="74931"/>
                  </a:cubicBezTo>
                  <a:lnTo>
                    <a:pt x="44448" y="74931"/>
                  </a:lnTo>
                  <a:cubicBezTo>
                    <a:pt x="41291" y="81732"/>
                    <a:pt x="35219" y="86468"/>
                    <a:pt x="25382" y="86468"/>
                  </a:cubicBezTo>
                  <a:cubicBezTo>
                    <a:pt x="9837" y="86468"/>
                    <a:pt x="0" y="74202"/>
                    <a:pt x="0" y="57322"/>
                  </a:cubicBezTo>
                  <a:cubicBezTo>
                    <a:pt x="0" y="38376"/>
                    <a:pt x="11659" y="27689"/>
                    <a:pt x="26232" y="27689"/>
                  </a:cubicBezTo>
                  <a:cubicBezTo>
                    <a:pt x="34490" y="27689"/>
                    <a:pt x="39955" y="30847"/>
                    <a:pt x="43234" y="35462"/>
                  </a:cubicBezTo>
                  <a:lnTo>
                    <a:pt x="43234" y="0"/>
                  </a:lnTo>
                  <a:lnTo>
                    <a:pt x="59872" y="0"/>
                  </a:lnTo>
                  <a:close/>
                  <a:moveTo>
                    <a:pt x="43234" y="59022"/>
                  </a:moveTo>
                  <a:lnTo>
                    <a:pt x="43234" y="55135"/>
                  </a:lnTo>
                  <a:cubicBezTo>
                    <a:pt x="43234" y="48820"/>
                    <a:pt x="38498" y="41655"/>
                    <a:pt x="29633" y="41655"/>
                  </a:cubicBezTo>
                  <a:cubicBezTo>
                    <a:pt x="21860" y="41655"/>
                    <a:pt x="16881" y="47728"/>
                    <a:pt x="16881" y="57322"/>
                  </a:cubicBezTo>
                  <a:cubicBezTo>
                    <a:pt x="16881" y="66916"/>
                    <a:pt x="21982" y="72502"/>
                    <a:pt x="29997" y="72502"/>
                  </a:cubicBezTo>
                  <a:cubicBezTo>
                    <a:pt x="38012" y="72502"/>
                    <a:pt x="43234" y="65701"/>
                    <a:pt x="43234" y="5902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496E073-61BB-D4E6-261F-DF127C72B000}"/>
                </a:ext>
              </a:extLst>
            </p:cNvPr>
            <p:cNvSpPr/>
            <p:nvPr/>
          </p:nvSpPr>
          <p:spPr>
            <a:xfrm>
              <a:off x="8408653" y="3774830"/>
              <a:ext cx="55621" cy="58778"/>
            </a:xfrm>
            <a:custGeom>
              <a:avLst/>
              <a:gdLst>
                <a:gd name="connsiteX0" fmla="*/ 47606 w 55621"/>
                <a:gd name="connsiteY0" fmla="*/ 39591 h 58778"/>
                <a:gd name="connsiteX1" fmla="*/ 55500 w 55621"/>
                <a:gd name="connsiteY1" fmla="*/ 48699 h 58778"/>
                <a:gd name="connsiteX2" fmla="*/ 30847 w 55621"/>
                <a:gd name="connsiteY2" fmla="*/ 58779 h 58778"/>
                <a:gd name="connsiteX3" fmla="*/ 0 w 55621"/>
                <a:gd name="connsiteY3" fmla="*/ 29389 h 58778"/>
                <a:gd name="connsiteX4" fmla="*/ 29268 w 55621"/>
                <a:gd name="connsiteY4" fmla="*/ 0 h 58778"/>
                <a:gd name="connsiteX5" fmla="*/ 55621 w 55621"/>
                <a:gd name="connsiteY5" fmla="*/ 27082 h 58778"/>
                <a:gd name="connsiteX6" fmla="*/ 55135 w 55621"/>
                <a:gd name="connsiteY6" fmla="*/ 33154 h 58778"/>
                <a:gd name="connsiteX7" fmla="*/ 16516 w 55621"/>
                <a:gd name="connsiteY7" fmla="*/ 33154 h 58778"/>
                <a:gd name="connsiteX8" fmla="*/ 32790 w 55621"/>
                <a:gd name="connsiteY8" fmla="*/ 46149 h 58778"/>
                <a:gd name="connsiteX9" fmla="*/ 47606 w 55621"/>
                <a:gd name="connsiteY9" fmla="*/ 39591 h 58778"/>
                <a:gd name="connsiteX10" fmla="*/ 16516 w 55621"/>
                <a:gd name="connsiteY10" fmla="*/ 24532 h 58778"/>
                <a:gd name="connsiteX11" fmla="*/ 40441 w 55621"/>
                <a:gd name="connsiteY11" fmla="*/ 24532 h 58778"/>
                <a:gd name="connsiteX12" fmla="*/ 29268 w 55621"/>
                <a:gd name="connsiteY12" fmla="*/ 12630 h 58778"/>
                <a:gd name="connsiteX13" fmla="*/ 16516 w 55621"/>
                <a:gd name="connsiteY13" fmla="*/ 24532 h 5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21" h="58778">
                  <a:moveTo>
                    <a:pt x="47606" y="39591"/>
                  </a:moveTo>
                  <a:lnTo>
                    <a:pt x="55500" y="48699"/>
                  </a:lnTo>
                  <a:cubicBezTo>
                    <a:pt x="51614" y="53799"/>
                    <a:pt x="43234" y="58779"/>
                    <a:pt x="30847" y="58779"/>
                  </a:cubicBezTo>
                  <a:cubicBezTo>
                    <a:pt x="11537" y="58779"/>
                    <a:pt x="0" y="46634"/>
                    <a:pt x="0" y="29389"/>
                  </a:cubicBezTo>
                  <a:cubicBezTo>
                    <a:pt x="0" y="12144"/>
                    <a:pt x="11537" y="0"/>
                    <a:pt x="29268" y="0"/>
                  </a:cubicBezTo>
                  <a:cubicBezTo>
                    <a:pt x="46027" y="0"/>
                    <a:pt x="55621" y="11416"/>
                    <a:pt x="55621" y="27082"/>
                  </a:cubicBezTo>
                  <a:cubicBezTo>
                    <a:pt x="55621" y="30725"/>
                    <a:pt x="55135" y="33154"/>
                    <a:pt x="55135" y="33154"/>
                  </a:cubicBezTo>
                  <a:lnTo>
                    <a:pt x="16516" y="33154"/>
                  </a:lnTo>
                  <a:cubicBezTo>
                    <a:pt x="17973" y="40805"/>
                    <a:pt x="23317" y="46149"/>
                    <a:pt x="32790" y="46149"/>
                  </a:cubicBezTo>
                  <a:cubicBezTo>
                    <a:pt x="40926" y="46149"/>
                    <a:pt x="45177" y="42262"/>
                    <a:pt x="47606" y="39591"/>
                  </a:cubicBezTo>
                  <a:close/>
                  <a:moveTo>
                    <a:pt x="16516" y="24532"/>
                  </a:moveTo>
                  <a:lnTo>
                    <a:pt x="40441" y="24532"/>
                  </a:lnTo>
                  <a:cubicBezTo>
                    <a:pt x="40319" y="17731"/>
                    <a:pt x="36190" y="12630"/>
                    <a:pt x="29268" y="12630"/>
                  </a:cubicBezTo>
                  <a:cubicBezTo>
                    <a:pt x="22710" y="12630"/>
                    <a:pt x="17731" y="16881"/>
                    <a:pt x="16516" y="2453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21D4843-0401-9389-E215-AF8EA7512D16}"/>
                </a:ext>
              </a:extLst>
            </p:cNvPr>
            <p:cNvSpPr/>
            <p:nvPr/>
          </p:nvSpPr>
          <p:spPr>
            <a:xfrm>
              <a:off x="8475204" y="3774871"/>
              <a:ext cx="55499" cy="58050"/>
            </a:xfrm>
            <a:custGeom>
              <a:avLst/>
              <a:gdLst>
                <a:gd name="connsiteX0" fmla="*/ 55500 w 55499"/>
                <a:gd name="connsiteY0" fmla="*/ 22831 h 58050"/>
                <a:gd name="connsiteX1" fmla="*/ 55500 w 55499"/>
                <a:gd name="connsiteY1" fmla="*/ 58050 h 58050"/>
                <a:gd name="connsiteX2" fmla="*/ 38862 w 55499"/>
                <a:gd name="connsiteY2" fmla="*/ 58050 h 58050"/>
                <a:gd name="connsiteX3" fmla="*/ 38862 w 55499"/>
                <a:gd name="connsiteY3" fmla="*/ 25746 h 58050"/>
                <a:gd name="connsiteX4" fmla="*/ 28782 w 55499"/>
                <a:gd name="connsiteY4" fmla="*/ 14330 h 58050"/>
                <a:gd name="connsiteX5" fmla="*/ 16638 w 55499"/>
                <a:gd name="connsiteY5" fmla="*/ 28418 h 58050"/>
                <a:gd name="connsiteX6" fmla="*/ 16638 w 55499"/>
                <a:gd name="connsiteY6" fmla="*/ 58050 h 58050"/>
                <a:gd name="connsiteX7" fmla="*/ 0 w 55499"/>
                <a:gd name="connsiteY7" fmla="*/ 58050 h 58050"/>
                <a:gd name="connsiteX8" fmla="*/ 0 w 55499"/>
                <a:gd name="connsiteY8" fmla="*/ 729 h 58050"/>
                <a:gd name="connsiteX9" fmla="*/ 12994 w 55499"/>
                <a:gd name="connsiteY9" fmla="*/ 243 h 58050"/>
                <a:gd name="connsiteX10" fmla="*/ 15059 w 55499"/>
                <a:gd name="connsiteY10" fmla="*/ 12266 h 58050"/>
                <a:gd name="connsiteX11" fmla="*/ 15545 w 55499"/>
                <a:gd name="connsiteY11" fmla="*/ 12266 h 58050"/>
                <a:gd name="connsiteX12" fmla="*/ 34126 w 55499"/>
                <a:gd name="connsiteY12" fmla="*/ 0 h 58050"/>
                <a:gd name="connsiteX13" fmla="*/ 55500 w 55499"/>
                <a:gd name="connsiteY13" fmla="*/ 22831 h 5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99" h="58050">
                  <a:moveTo>
                    <a:pt x="55500" y="22831"/>
                  </a:moveTo>
                  <a:lnTo>
                    <a:pt x="55500" y="58050"/>
                  </a:lnTo>
                  <a:lnTo>
                    <a:pt x="38862" y="58050"/>
                  </a:lnTo>
                  <a:lnTo>
                    <a:pt x="38862" y="25746"/>
                  </a:lnTo>
                  <a:cubicBezTo>
                    <a:pt x="38862" y="18945"/>
                    <a:pt x="35462" y="14330"/>
                    <a:pt x="28782" y="14330"/>
                  </a:cubicBezTo>
                  <a:cubicBezTo>
                    <a:pt x="20281" y="14330"/>
                    <a:pt x="16638" y="21738"/>
                    <a:pt x="16638" y="28418"/>
                  </a:cubicBezTo>
                  <a:lnTo>
                    <a:pt x="16638" y="58050"/>
                  </a:lnTo>
                  <a:lnTo>
                    <a:pt x="0" y="58050"/>
                  </a:lnTo>
                  <a:lnTo>
                    <a:pt x="0" y="729"/>
                  </a:lnTo>
                  <a:lnTo>
                    <a:pt x="12994" y="243"/>
                  </a:lnTo>
                  <a:cubicBezTo>
                    <a:pt x="14209" y="4008"/>
                    <a:pt x="15059" y="9837"/>
                    <a:pt x="15059" y="12266"/>
                  </a:cubicBezTo>
                  <a:lnTo>
                    <a:pt x="15545" y="12266"/>
                  </a:lnTo>
                  <a:cubicBezTo>
                    <a:pt x="18338" y="5465"/>
                    <a:pt x="23925" y="0"/>
                    <a:pt x="34126" y="0"/>
                  </a:cubicBezTo>
                  <a:cubicBezTo>
                    <a:pt x="48335" y="0"/>
                    <a:pt x="55500" y="9837"/>
                    <a:pt x="55500" y="2283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05F0C18-16B0-96FD-2B1A-23485C831929}"/>
                </a:ext>
              </a:extLst>
            </p:cNvPr>
            <p:cNvSpPr/>
            <p:nvPr/>
          </p:nvSpPr>
          <p:spPr>
            <a:xfrm>
              <a:off x="8538355" y="3758800"/>
              <a:ext cx="48820" cy="74809"/>
            </a:xfrm>
            <a:custGeom>
              <a:avLst/>
              <a:gdLst>
                <a:gd name="connsiteX0" fmla="*/ 48821 w 48820"/>
                <a:gd name="connsiteY0" fmla="*/ 70680 h 74809"/>
                <a:gd name="connsiteX1" fmla="*/ 31697 w 48820"/>
                <a:gd name="connsiteY1" fmla="*/ 74810 h 74809"/>
                <a:gd name="connsiteX2" fmla="*/ 8744 w 48820"/>
                <a:gd name="connsiteY2" fmla="*/ 50399 h 74809"/>
                <a:gd name="connsiteX3" fmla="*/ 8744 w 48820"/>
                <a:gd name="connsiteY3" fmla="*/ 29389 h 74809"/>
                <a:gd name="connsiteX4" fmla="*/ 0 w 48820"/>
                <a:gd name="connsiteY4" fmla="*/ 29389 h 74809"/>
                <a:gd name="connsiteX5" fmla="*/ 0 w 48820"/>
                <a:gd name="connsiteY5" fmla="*/ 16759 h 74809"/>
                <a:gd name="connsiteX6" fmla="*/ 9473 w 48820"/>
                <a:gd name="connsiteY6" fmla="*/ 16759 h 74809"/>
                <a:gd name="connsiteX7" fmla="*/ 9473 w 48820"/>
                <a:gd name="connsiteY7" fmla="*/ 607 h 74809"/>
                <a:gd name="connsiteX8" fmla="*/ 25503 w 48820"/>
                <a:gd name="connsiteY8" fmla="*/ 0 h 74809"/>
                <a:gd name="connsiteX9" fmla="*/ 25503 w 48820"/>
                <a:gd name="connsiteY9" fmla="*/ 16759 h 74809"/>
                <a:gd name="connsiteX10" fmla="*/ 45663 w 48820"/>
                <a:gd name="connsiteY10" fmla="*/ 16759 h 74809"/>
                <a:gd name="connsiteX11" fmla="*/ 45663 w 48820"/>
                <a:gd name="connsiteY11" fmla="*/ 29389 h 74809"/>
                <a:gd name="connsiteX12" fmla="*/ 25503 w 48820"/>
                <a:gd name="connsiteY12" fmla="*/ 29389 h 74809"/>
                <a:gd name="connsiteX13" fmla="*/ 25503 w 48820"/>
                <a:gd name="connsiteY13" fmla="*/ 49671 h 74809"/>
                <a:gd name="connsiteX14" fmla="*/ 34854 w 48820"/>
                <a:gd name="connsiteY14" fmla="*/ 60722 h 74809"/>
                <a:gd name="connsiteX15" fmla="*/ 44084 w 48820"/>
                <a:gd name="connsiteY15" fmla="*/ 57686 h 74809"/>
                <a:gd name="connsiteX16" fmla="*/ 48821 w 48820"/>
                <a:gd name="connsiteY16" fmla="*/ 70680 h 7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20" h="74809">
                  <a:moveTo>
                    <a:pt x="48821" y="70680"/>
                  </a:moveTo>
                  <a:cubicBezTo>
                    <a:pt x="48821" y="70680"/>
                    <a:pt x="42748" y="74810"/>
                    <a:pt x="31697" y="74810"/>
                  </a:cubicBezTo>
                  <a:cubicBezTo>
                    <a:pt x="16638" y="74810"/>
                    <a:pt x="8744" y="66673"/>
                    <a:pt x="8744" y="50399"/>
                  </a:cubicBezTo>
                  <a:lnTo>
                    <a:pt x="8744" y="29389"/>
                  </a:lnTo>
                  <a:lnTo>
                    <a:pt x="0" y="29389"/>
                  </a:lnTo>
                  <a:lnTo>
                    <a:pt x="0" y="16759"/>
                  </a:lnTo>
                  <a:lnTo>
                    <a:pt x="9473" y="16759"/>
                  </a:lnTo>
                  <a:lnTo>
                    <a:pt x="9473" y="607"/>
                  </a:lnTo>
                  <a:lnTo>
                    <a:pt x="25503" y="0"/>
                  </a:lnTo>
                  <a:lnTo>
                    <a:pt x="25503" y="16759"/>
                  </a:lnTo>
                  <a:lnTo>
                    <a:pt x="45663" y="16759"/>
                  </a:lnTo>
                  <a:lnTo>
                    <a:pt x="45663" y="29389"/>
                  </a:lnTo>
                  <a:lnTo>
                    <a:pt x="25503" y="29389"/>
                  </a:lnTo>
                  <a:lnTo>
                    <a:pt x="25503" y="49671"/>
                  </a:lnTo>
                  <a:cubicBezTo>
                    <a:pt x="25503" y="57322"/>
                    <a:pt x="28418" y="60722"/>
                    <a:pt x="34854" y="60722"/>
                  </a:cubicBezTo>
                  <a:cubicBezTo>
                    <a:pt x="40684" y="60722"/>
                    <a:pt x="44084" y="57686"/>
                    <a:pt x="44084" y="57686"/>
                  </a:cubicBezTo>
                  <a:lnTo>
                    <a:pt x="48821" y="7068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7E5DCF0-0264-850F-1A88-4B62A5511A71}"/>
                </a:ext>
              </a:extLst>
            </p:cNvPr>
            <p:cNvSpPr/>
            <p:nvPr/>
          </p:nvSpPr>
          <p:spPr>
            <a:xfrm>
              <a:off x="8591547" y="3774830"/>
              <a:ext cx="59264" cy="58778"/>
            </a:xfrm>
            <a:custGeom>
              <a:avLst/>
              <a:gdLst>
                <a:gd name="connsiteX0" fmla="*/ 59265 w 59264"/>
                <a:gd name="connsiteY0" fmla="*/ 57686 h 58778"/>
                <a:gd name="connsiteX1" fmla="*/ 51128 w 59264"/>
                <a:gd name="connsiteY1" fmla="*/ 58779 h 58778"/>
                <a:gd name="connsiteX2" fmla="*/ 37890 w 59264"/>
                <a:gd name="connsiteY2" fmla="*/ 49671 h 58778"/>
                <a:gd name="connsiteX3" fmla="*/ 19431 w 59264"/>
                <a:gd name="connsiteY3" fmla="*/ 58779 h 58778"/>
                <a:gd name="connsiteX4" fmla="*/ 0 w 59264"/>
                <a:gd name="connsiteY4" fmla="*/ 42991 h 58778"/>
                <a:gd name="connsiteX5" fmla="*/ 36312 w 59264"/>
                <a:gd name="connsiteY5" fmla="*/ 24775 h 58778"/>
                <a:gd name="connsiteX6" fmla="*/ 37040 w 59264"/>
                <a:gd name="connsiteY6" fmla="*/ 24775 h 58778"/>
                <a:gd name="connsiteX7" fmla="*/ 37040 w 59264"/>
                <a:gd name="connsiteY7" fmla="*/ 22224 h 58778"/>
                <a:gd name="connsiteX8" fmla="*/ 26596 w 59264"/>
                <a:gd name="connsiteY8" fmla="*/ 12509 h 58778"/>
                <a:gd name="connsiteX9" fmla="*/ 16759 w 59264"/>
                <a:gd name="connsiteY9" fmla="*/ 19188 h 58778"/>
                <a:gd name="connsiteX10" fmla="*/ 17245 w 59264"/>
                <a:gd name="connsiteY10" fmla="*/ 21374 h 58778"/>
                <a:gd name="connsiteX11" fmla="*/ 2672 w 59264"/>
                <a:gd name="connsiteY11" fmla="*/ 23803 h 58778"/>
                <a:gd name="connsiteX12" fmla="*/ 1943 w 59264"/>
                <a:gd name="connsiteY12" fmla="*/ 18217 h 58778"/>
                <a:gd name="connsiteX13" fmla="*/ 27325 w 59264"/>
                <a:gd name="connsiteY13" fmla="*/ 0 h 58778"/>
                <a:gd name="connsiteX14" fmla="*/ 53314 w 59264"/>
                <a:gd name="connsiteY14" fmla="*/ 22953 h 58778"/>
                <a:gd name="connsiteX15" fmla="*/ 53314 w 59264"/>
                <a:gd name="connsiteY15" fmla="*/ 41655 h 58778"/>
                <a:gd name="connsiteX16" fmla="*/ 56472 w 59264"/>
                <a:gd name="connsiteY16" fmla="*/ 45420 h 58778"/>
                <a:gd name="connsiteX17" fmla="*/ 58536 w 59264"/>
                <a:gd name="connsiteY17" fmla="*/ 45056 h 58778"/>
                <a:gd name="connsiteX18" fmla="*/ 59265 w 59264"/>
                <a:gd name="connsiteY18" fmla="*/ 57686 h 58778"/>
                <a:gd name="connsiteX19" fmla="*/ 37040 w 59264"/>
                <a:gd name="connsiteY19" fmla="*/ 37769 h 58778"/>
                <a:gd name="connsiteX20" fmla="*/ 37040 w 59264"/>
                <a:gd name="connsiteY20" fmla="*/ 33154 h 58778"/>
                <a:gd name="connsiteX21" fmla="*/ 36312 w 59264"/>
                <a:gd name="connsiteY21" fmla="*/ 33154 h 58778"/>
                <a:gd name="connsiteX22" fmla="*/ 16152 w 59264"/>
                <a:gd name="connsiteY22" fmla="*/ 40805 h 58778"/>
                <a:gd name="connsiteX23" fmla="*/ 24167 w 59264"/>
                <a:gd name="connsiteY23" fmla="*/ 46513 h 58778"/>
                <a:gd name="connsiteX24" fmla="*/ 37040 w 59264"/>
                <a:gd name="connsiteY24" fmla="*/ 37769 h 5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264" h="58778">
                  <a:moveTo>
                    <a:pt x="59265" y="57686"/>
                  </a:moveTo>
                  <a:cubicBezTo>
                    <a:pt x="59265" y="57686"/>
                    <a:pt x="55743" y="58779"/>
                    <a:pt x="51128" y="58779"/>
                  </a:cubicBezTo>
                  <a:cubicBezTo>
                    <a:pt x="43234" y="58779"/>
                    <a:pt x="38983" y="55743"/>
                    <a:pt x="37890" y="49671"/>
                  </a:cubicBezTo>
                  <a:cubicBezTo>
                    <a:pt x="36069" y="53192"/>
                    <a:pt x="31332" y="58779"/>
                    <a:pt x="19431" y="58779"/>
                  </a:cubicBezTo>
                  <a:cubicBezTo>
                    <a:pt x="7529" y="58779"/>
                    <a:pt x="0" y="52585"/>
                    <a:pt x="0" y="42991"/>
                  </a:cubicBezTo>
                  <a:cubicBezTo>
                    <a:pt x="0" y="28782"/>
                    <a:pt x="14938" y="25260"/>
                    <a:pt x="36312" y="24775"/>
                  </a:cubicBezTo>
                  <a:lnTo>
                    <a:pt x="37040" y="24775"/>
                  </a:lnTo>
                  <a:lnTo>
                    <a:pt x="37040" y="22224"/>
                  </a:lnTo>
                  <a:cubicBezTo>
                    <a:pt x="37040" y="16395"/>
                    <a:pt x="33640" y="12509"/>
                    <a:pt x="26596" y="12509"/>
                  </a:cubicBezTo>
                  <a:cubicBezTo>
                    <a:pt x="20281" y="12509"/>
                    <a:pt x="16759" y="15059"/>
                    <a:pt x="16759" y="19188"/>
                  </a:cubicBezTo>
                  <a:cubicBezTo>
                    <a:pt x="16759" y="20038"/>
                    <a:pt x="16881" y="20767"/>
                    <a:pt x="17245" y="21374"/>
                  </a:cubicBezTo>
                  <a:lnTo>
                    <a:pt x="2672" y="23803"/>
                  </a:lnTo>
                  <a:cubicBezTo>
                    <a:pt x="2672" y="23803"/>
                    <a:pt x="1943" y="21374"/>
                    <a:pt x="1943" y="18217"/>
                  </a:cubicBezTo>
                  <a:cubicBezTo>
                    <a:pt x="1943" y="7287"/>
                    <a:pt x="11537" y="0"/>
                    <a:pt x="27325" y="0"/>
                  </a:cubicBezTo>
                  <a:cubicBezTo>
                    <a:pt x="44206" y="0"/>
                    <a:pt x="53314" y="8501"/>
                    <a:pt x="53314" y="22953"/>
                  </a:cubicBezTo>
                  <a:lnTo>
                    <a:pt x="53314" y="41655"/>
                  </a:lnTo>
                  <a:cubicBezTo>
                    <a:pt x="53314" y="44327"/>
                    <a:pt x="54285" y="45420"/>
                    <a:pt x="56472" y="45420"/>
                  </a:cubicBezTo>
                  <a:cubicBezTo>
                    <a:pt x="57200" y="45420"/>
                    <a:pt x="57929" y="45299"/>
                    <a:pt x="58536" y="45056"/>
                  </a:cubicBezTo>
                  <a:lnTo>
                    <a:pt x="59265" y="57686"/>
                  </a:lnTo>
                  <a:close/>
                  <a:moveTo>
                    <a:pt x="37040" y="37769"/>
                  </a:moveTo>
                  <a:lnTo>
                    <a:pt x="37040" y="33154"/>
                  </a:lnTo>
                  <a:lnTo>
                    <a:pt x="36312" y="33154"/>
                  </a:lnTo>
                  <a:cubicBezTo>
                    <a:pt x="22589" y="33519"/>
                    <a:pt x="16152" y="35462"/>
                    <a:pt x="16152" y="40805"/>
                  </a:cubicBezTo>
                  <a:cubicBezTo>
                    <a:pt x="16152" y="44570"/>
                    <a:pt x="19188" y="46513"/>
                    <a:pt x="24167" y="46513"/>
                  </a:cubicBezTo>
                  <a:cubicBezTo>
                    <a:pt x="32183" y="46513"/>
                    <a:pt x="37040" y="42384"/>
                    <a:pt x="37040" y="3776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76E9146-E376-6640-BF27-930168BB2E45}"/>
                </a:ext>
              </a:extLst>
            </p:cNvPr>
            <p:cNvSpPr/>
            <p:nvPr/>
          </p:nvSpPr>
          <p:spPr>
            <a:xfrm>
              <a:off x="8660406" y="3747182"/>
              <a:ext cx="16637" cy="85739"/>
            </a:xfrm>
            <a:custGeom>
              <a:avLst/>
              <a:gdLst>
                <a:gd name="connsiteX0" fmla="*/ 0 w 16637"/>
                <a:gd name="connsiteY0" fmla="*/ 0 h 85739"/>
                <a:gd name="connsiteX1" fmla="*/ 16638 w 16637"/>
                <a:gd name="connsiteY1" fmla="*/ 0 h 85739"/>
                <a:gd name="connsiteX2" fmla="*/ 16638 w 16637"/>
                <a:gd name="connsiteY2" fmla="*/ 85740 h 85739"/>
                <a:gd name="connsiteX3" fmla="*/ 0 w 16637"/>
                <a:gd name="connsiteY3" fmla="*/ 85740 h 85739"/>
                <a:gd name="connsiteX4" fmla="*/ 0 w 16637"/>
                <a:gd name="connsiteY4" fmla="*/ 0 h 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7" h="85739">
                  <a:moveTo>
                    <a:pt x="0" y="0"/>
                  </a:moveTo>
                  <a:lnTo>
                    <a:pt x="16638" y="0"/>
                  </a:lnTo>
                  <a:lnTo>
                    <a:pt x="16638" y="85740"/>
                  </a:lnTo>
                  <a:lnTo>
                    <a:pt x="0" y="8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6B0DE26-46F5-8678-3A1C-6E3C1D02D47E}"/>
                </a:ext>
              </a:extLst>
            </p:cNvPr>
            <p:cNvSpPr/>
            <p:nvPr/>
          </p:nvSpPr>
          <p:spPr>
            <a:xfrm>
              <a:off x="8179974" y="3898460"/>
              <a:ext cx="68251" cy="80153"/>
            </a:xfrm>
            <a:custGeom>
              <a:avLst/>
              <a:gdLst>
                <a:gd name="connsiteX0" fmla="*/ 68251 w 68251"/>
                <a:gd name="connsiteY0" fmla="*/ 39955 h 80153"/>
                <a:gd name="connsiteX1" fmla="*/ 31697 w 68251"/>
                <a:gd name="connsiteY1" fmla="*/ 80153 h 80153"/>
                <a:gd name="connsiteX2" fmla="*/ 0 w 68251"/>
                <a:gd name="connsiteY2" fmla="*/ 80153 h 80153"/>
                <a:gd name="connsiteX3" fmla="*/ 0 w 68251"/>
                <a:gd name="connsiteY3" fmla="*/ 0 h 80153"/>
                <a:gd name="connsiteX4" fmla="*/ 27932 w 68251"/>
                <a:gd name="connsiteY4" fmla="*/ 0 h 80153"/>
                <a:gd name="connsiteX5" fmla="*/ 68251 w 68251"/>
                <a:gd name="connsiteY5" fmla="*/ 39955 h 80153"/>
                <a:gd name="connsiteX6" fmla="*/ 50763 w 68251"/>
                <a:gd name="connsiteY6" fmla="*/ 39955 h 80153"/>
                <a:gd name="connsiteX7" fmla="*/ 25867 w 68251"/>
                <a:gd name="connsiteY7" fmla="*/ 13723 h 80153"/>
                <a:gd name="connsiteX8" fmla="*/ 17245 w 68251"/>
                <a:gd name="connsiteY8" fmla="*/ 13723 h 80153"/>
                <a:gd name="connsiteX9" fmla="*/ 17245 w 68251"/>
                <a:gd name="connsiteY9" fmla="*/ 66430 h 80153"/>
                <a:gd name="connsiteX10" fmla="*/ 29632 w 68251"/>
                <a:gd name="connsiteY10" fmla="*/ 66430 h 80153"/>
                <a:gd name="connsiteX11" fmla="*/ 50763 w 68251"/>
                <a:gd name="connsiteY11" fmla="*/ 39955 h 8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51" h="80153">
                  <a:moveTo>
                    <a:pt x="68251" y="39955"/>
                  </a:moveTo>
                  <a:cubicBezTo>
                    <a:pt x="68251" y="66308"/>
                    <a:pt x="54771" y="80153"/>
                    <a:pt x="31697" y="80153"/>
                  </a:cubicBezTo>
                  <a:lnTo>
                    <a:pt x="0" y="80153"/>
                  </a:lnTo>
                  <a:lnTo>
                    <a:pt x="0" y="0"/>
                  </a:lnTo>
                  <a:lnTo>
                    <a:pt x="27932" y="0"/>
                  </a:lnTo>
                  <a:cubicBezTo>
                    <a:pt x="54042" y="0"/>
                    <a:pt x="68251" y="15788"/>
                    <a:pt x="68251" y="39955"/>
                  </a:cubicBezTo>
                  <a:close/>
                  <a:moveTo>
                    <a:pt x="50763" y="39955"/>
                  </a:moveTo>
                  <a:cubicBezTo>
                    <a:pt x="50763" y="22224"/>
                    <a:pt x="41776" y="13723"/>
                    <a:pt x="25867" y="13723"/>
                  </a:cubicBezTo>
                  <a:lnTo>
                    <a:pt x="17245" y="13723"/>
                  </a:lnTo>
                  <a:lnTo>
                    <a:pt x="17245" y="66430"/>
                  </a:lnTo>
                  <a:lnTo>
                    <a:pt x="29632" y="66430"/>
                  </a:lnTo>
                  <a:cubicBezTo>
                    <a:pt x="42505" y="66430"/>
                    <a:pt x="50763" y="58900"/>
                    <a:pt x="50763" y="3995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BB2C6E7-12FB-3BD5-7A38-86A7A78E22D6}"/>
                </a:ext>
              </a:extLst>
            </p:cNvPr>
            <p:cNvSpPr/>
            <p:nvPr/>
          </p:nvSpPr>
          <p:spPr>
            <a:xfrm>
              <a:off x="8256363" y="3920563"/>
              <a:ext cx="59264" cy="58778"/>
            </a:xfrm>
            <a:custGeom>
              <a:avLst/>
              <a:gdLst>
                <a:gd name="connsiteX0" fmla="*/ 59265 w 59264"/>
                <a:gd name="connsiteY0" fmla="*/ 57686 h 58778"/>
                <a:gd name="connsiteX1" fmla="*/ 51128 w 59264"/>
                <a:gd name="connsiteY1" fmla="*/ 58779 h 58778"/>
                <a:gd name="connsiteX2" fmla="*/ 37890 w 59264"/>
                <a:gd name="connsiteY2" fmla="*/ 49671 h 58778"/>
                <a:gd name="connsiteX3" fmla="*/ 19431 w 59264"/>
                <a:gd name="connsiteY3" fmla="*/ 58779 h 58778"/>
                <a:gd name="connsiteX4" fmla="*/ 0 w 59264"/>
                <a:gd name="connsiteY4" fmla="*/ 42991 h 58778"/>
                <a:gd name="connsiteX5" fmla="*/ 36312 w 59264"/>
                <a:gd name="connsiteY5" fmla="*/ 24775 h 58778"/>
                <a:gd name="connsiteX6" fmla="*/ 37040 w 59264"/>
                <a:gd name="connsiteY6" fmla="*/ 24775 h 58778"/>
                <a:gd name="connsiteX7" fmla="*/ 37040 w 59264"/>
                <a:gd name="connsiteY7" fmla="*/ 22224 h 58778"/>
                <a:gd name="connsiteX8" fmla="*/ 26596 w 59264"/>
                <a:gd name="connsiteY8" fmla="*/ 12509 h 58778"/>
                <a:gd name="connsiteX9" fmla="*/ 16759 w 59264"/>
                <a:gd name="connsiteY9" fmla="*/ 19188 h 58778"/>
                <a:gd name="connsiteX10" fmla="*/ 17245 w 59264"/>
                <a:gd name="connsiteY10" fmla="*/ 21374 h 58778"/>
                <a:gd name="connsiteX11" fmla="*/ 2671 w 59264"/>
                <a:gd name="connsiteY11" fmla="*/ 23803 h 58778"/>
                <a:gd name="connsiteX12" fmla="*/ 1943 w 59264"/>
                <a:gd name="connsiteY12" fmla="*/ 18217 h 58778"/>
                <a:gd name="connsiteX13" fmla="*/ 27325 w 59264"/>
                <a:gd name="connsiteY13" fmla="*/ 0 h 58778"/>
                <a:gd name="connsiteX14" fmla="*/ 53313 w 59264"/>
                <a:gd name="connsiteY14" fmla="*/ 22953 h 58778"/>
                <a:gd name="connsiteX15" fmla="*/ 53313 w 59264"/>
                <a:gd name="connsiteY15" fmla="*/ 41655 h 58778"/>
                <a:gd name="connsiteX16" fmla="*/ 56471 w 59264"/>
                <a:gd name="connsiteY16" fmla="*/ 45420 h 58778"/>
                <a:gd name="connsiteX17" fmla="*/ 58536 w 59264"/>
                <a:gd name="connsiteY17" fmla="*/ 45056 h 58778"/>
                <a:gd name="connsiteX18" fmla="*/ 59265 w 59264"/>
                <a:gd name="connsiteY18" fmla="*/ 57686 h 58778"/>
                <a:gd name="connsiteX19" fmla="*/ 37040 w 59264"/>
                <a:gd name="connsiteY19" fmla="*/ 37769 h 58778"/>
                <a:gd name="connsiteX20" fmla="*/ 37040 w 59264"/>
                <a:gd name="connsiteY20" fmla="*/ 33154 h 58778"/>
                <a:gd name="connsiteX21" fmla="*/ 36312 w 59264"/>
                <a:gd name="connsiteY21" fmla="*/ 33154 h 58778"/>
                <a:gd name="connsiteX22" fmla="*/ 16152 w 59264"/>
                <a:gd name="connsiteY22" fmla="*/ 40805 h 58778"/>
                <a:gd name="connsiteX23" fmla="*/ 24167 w 59264"/>
                <a:gd name="connsiteY23" fmla="*/ 46513 h 58778"/>
                <a:gd name="connsiteX24" fmla="*/ 37040 w 59264"/>
                <a:gd name="connsiteY24" fmla="*/ 37769 h 5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264" h="58778">
                  <a:moveTo>
                    <a:pt x="59265" y="57686"/>
                  </a:moveTo>
                  <a:cubicBezTo>
                    <a:pt x="59265" y="57686"/>
                    <a:pt x="55742" y="58779"/>
                    <a:pt x="51128" y="58779"/>
                  </a:cubicBezTo>
                  <a:cubicBezTo>
                    <a:pt x="43234" y="58779"/>
                    <a:pt x="38983" y="55743"/>
                    <a:pt x="37890" y="49671"/>
                  </a:cubicBezTo>
                  <a:cubicBezTo>
                    <a:pt x="36068" y="53192"/>
                    <a:pt x="31332" y="58779"/>
                    <a:pt x="19431" y="58779"/>
                  </a:cubicBezTo>
                  <a:cubicBezTo>
                    <a:pt x="7529" y="58779"/>
                    <a:pt x="0" y="52585"/>
                    <a:pt x="0" y="42991"/>
                  </a:cubicBezTo>
                  <a:cubicBezTo>
                    <a:pt x="0" y="28782"/>
                    <a:pt x="14937" y="25260"/>
                    <a:pt x="36312" y="24775"/>
                  </a:cubicBezTo>
                  <a:lnTo>
                    <a:pt x="37040" y="24775"/>
                  </a:lnTo>
                  <a:lnTo>
                    <a:pt x="37040" y="22224"/>
                  </a:lnTo>
                  <a:cubicBezTo>
                    <a:pt x="37040" y="16395"/>
                    <a:pt x="33640" y="12509"/>
                    <a:pt x="26596" y="12509"/>
                  </a:cubicBezTo>
                  <a:cubicBezTo>
                    <a:pt x="20281" y="12509"/>
                    <a:pt x="16759" y="15059"/>
                    <a:pt x="16759" y="19188"/>
                  </a:cubicBezTo>
                  <a:cubicBezTo>
                    <a:pt x="16759" y="20038"/>
                    <a:pt x="16880" y="20767"/>
                    <a:pt x="17245" y="21374"/>
                  </a:cubicBezTo>
                  <a:lnTo>
                    <a:pt x="2671" y="23803"/>
                  </a:lnTo>
                  <a:cubicBezTo>
                    <a:pt x="2671" y="23803"/>
                    <a:pt x="1943" y="21374"/>
                    <a:pt x="1943" y="18217"/>
                  </a:cubicBezTo>
                  <a:cubicBezTo>
                    <a:pt x="1943" y="7287"/>
                    <a:pt x="11537" y="0"/>
                    <a:pt x="27325" y="0"/>
                  </a:cubicBezTo>
                  <a:cubicBezTo>
                    <a:pt x="44205" y="0"/>
                    <a:pt x="53313" y="8501"/>
                    <a:pt x="53313" y="22953"/>
                  </a:cubicBezTo>
                  <a:lnTo>
                    <a:pt x="53313" y="41655"/>
                  </a:lnTo>
                  <a:cubicBezTo>
                    <a:pt x="53313" y="44327"/>
                    <a:pt x="54285" y="45420"/>
                    <a:pt x="56471" y="45420"/>
                  </a:cubicBezTo>
                  <a:cubicBezTo>
                    <a:pt x="57200" y="45420"/>
                    <a:pt x="57928" y="45299"/>
                    <a:pt x="58536" y="45056"/>
                  </a:cubicBezTo>
                  <a:lnTo>
                    <a:pt x="59265" y="57686"/>
                  </a:lnTo>
                  <a:close/>
                  <a:moveTo>
                    <a:pt x="37040" y="37769"/>
                  </a:moveTo>
                  <a:lnTo>
                    <a:pt x="37040" y="33154"/>
                  </a:lnTo>
                  <a:lnTo>
                    <a:pt x="36312" y="33154"/>
                  </a:lnTo>
                  <a:cubicBezTo>
                    <a:pt x="22588" y="33519"/>
                    <a:pt x="16152" y="35462"/>
                    <a:pt x="16152" y="40805"/>
                  </a:cubicBezTo>
                  <a:cubicBezTo>
                    <a:pt x="16152" y="44570"/>
                    <a:pt x="19188" y="46513"/>
                    <a:pt x="24167" y="46513"/>
                  </a:cubicBezTo>
                  <a:cubicBezTo>
                    <a:pt x="32182" y="46513"/>
                    <a:pt x="37040" y="42384"/>
                    <a:pt x="37040" y="3776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BACFBBD-C762-7B7A-1C35-1989826BF4B0}"/>
                </a:ext>
              </a:extLst>
            </p:cNvPr>
            <p:cNvSpPr/>
            <p:nvPr/>
          </p:nvSpPr>
          <p:spPr>
            <a:xfrm>
              <a:off x="8325221" y="3920725"/>
              <a:ext cx="92782" cy="57928"/>
            </a:xfrm>
            <a:custGeom>
              <a:avLst/>
              <a:gdLst>
                <a:gd name="connsiteX0" fmla="*/ 92783 w 92782"/>
                <a:gd name="connsiteY0" fmla="*/ 22831 h 57928"/>
                <a:gd name="connsiteX1" fmla="*/ 92783 w 92782"/>
                <a:gd name="connsiteY1" fmla="*/ 57929 h 57928"/>
                <a:gd name="connsiteX2" fmla="*/ 76145 w 92782"/>
                <a:gd name="connsiteY2" fmla="*/ 57929 h 57928"/>
                <a:gd name="connsiteX3" fmla="*/ 76145 w 92782"/>
                <a:gd name="connsiteY3" fmla="*/ 25746 h 57928"/>
                <a:gd name="connsiteX4" fmla="*/ 66187 w 92782"/>
                <a:gd name="connsiteY4" fmla="*/ 14331 h 57928"/>
                <a:gd name="connsiteX5" fmla="*/ 54650 w 92782"/>
                <a:gd name="connsiteY5" fmla="*/ 28297 h 57928"/>
                <a:gd name="connsiteX6" fmla="*/ 54650 w 92782"/>
                <a:gd name="connsiteY6" fmla="*/ 57929 h 57928"/>
                <a:gd name="connsiteX7" fmla="*/ 38011 w 92782"/>
                <a:gd name="connsiteY7" fmla="*/ 57929 h 57928"/>
                <a:gd name="connsiteX8" fmla="*/ 38011 w 92782"/>
                <a:gd name="connsiteY8" fmla="*/ 25746 h 57928"/>
                <a:gd name="connsiteX9" fmla="*/ 28053 w 92782"/>
                <a:gd name="connsiteY9" fmla="*/ 14331 h 57928"/>
                <a:gd name="connsiteX10" fmla="*/ 16638 w 92782"/>
                <a:gd name="connsiteY10" fmla="*/ 28297 h 57928"/>
                <a:gd name="connsiteX11" fmla="*/ 16638 w 92782"/>
                <a:gd name="connsiteY11" fmla="*/ 57929 h 57928"/>
                <a:gd name="connsiteX12" fmla="*/ 0 w 92782"/>
                <a:gd name="connsiteY12" fmla="*/ 57929 h 57928"/>
                <a:gd name="connsiteX13" fmla="*/ 0 w 92782"/>
                <a:gd name="connsiteY13" fmla="*/ 607 h 57928"/>
                <a:gd name="connsiteX14" fmla="*/ 12994 w 92782"/>
                <a:gd name="connsiteY14" fmla="*/ 122 h 57928"/>
                <a:gd name="connsiteX15" fmla="*/ 15059 w 92782"/>
                <a:gd name="connsiteY15" fmla="*/ 12144 h 57928"/>
                <a:gd name="connsiteX16" fmla="*/ 15423 w 92782"/>
                <a:gd name="connsiteY16" fmla="*/ 12144 h 57928"/>
                <a:gd name="connsiteX17" fmla="*/ 33397 w 92782"/>
                <a:gd name="connsiteY17" fmla="*/ 0 h 57928"/>
                <a:gd name="connsiteX18" fmla="*/ 53071 w 92782"/>
                <a:gd name="connsiteY18" fmla="*/ 12995 h 57928"/>
                <a:gd name="connsiteX19" fmla="*/ 71530 w 92782"/>
                <a:gd name="connsiteY19" fmla="*/ 0 h 57928"/>
                <a:gd name="connsiteX20" fmla="*/ 92783 w 92782"/>
                <a:gd name="connsiteY20" fmla="*/ 22831 h 5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82" h="57928">
                  <a:moveTo>
                    <a:pt x="92783" y="22831"/>
                  </a:moveTo>
                  <a:lnTo>
                    <a:pt x="92783" y="57929"/>
                  </a:lnTo>
                  <a:lnTo>
                    <a:pt x="76145" y="57929"/>
                  </a:lnTo>
                  <a:lnTo>
                    <a:pt x="76145" y="25746"/>
                  </a:lnTo>
                  <a:cubicBezTo>
                    <a:pt x="76145" y="18824"/>
                    <a:pt x="72866" y="14331"/>
                    <a:pt x="66187" y="14331"/>
                  </a:cubicBezTo>
                  <a:cubicBezTo>
                    <a:pt x="57928" y="14331"/>
                    <a:pt x="54650" y="21739"/>
                    <a:pt x="54650" y="28297"/>
                  </a:cubicBezTo>
                  <a:lnTo>
                    <a:pt x="54650" y="57929"/>
                  </a:lnTo>
                  <a:lnTo>
                    <a:pt x="38011" y="57929"/>
                  </a:lnTo>
                  <a:lnTo>
                    <a:pt x="38011" y="25746"/>
                  </a:lnTo>
                  <a:cubicBezTo>
                    <a:pt x="38011" y="18824"/>
                    <a:pt x="34733" y="14331"/>
                    <a:pt x="28053" y="14331"/>
                  </a:cubicBezTo>
                  <a:cubicBezTo>
                    <a:pt x="19916" y="14331"/>
                    <a:pt x="16638" y="21739"/>
                    <a:pt x="16638" y="28297"/>
                  </a:cubicBezTo>
                  <a:lnTo>
                    <a:pt x="16638" y="57929"/>
                  </a:lnTo>
                  <a:lnTo>
                    <a:pt x="0" y="57929"/>
                  </a:lnTo>
                  <a:lnTo>
                    <a:pt x="0" y="607"/>
                  </a:lnTo>
                  <a:lnTo>
                    <a:pt x="12994" y="122"/>
                  </a:lnTo>
                  <a:cubicBezTo>
                    <a:pt x="14208" y="3522"/>
                    <a:pt x="15059" y="9716"/>
                    <a:pt x="15059" y="12144"/>
                  </a:cubicBezTo>
                  <a:lnTo>
                    <a:pt x="15423" y="12144"/>
                  </a:lnTo>
                  <a:cubicBezTo>
                    <a:pt x="18095" y="5344"/>
                    <a:pt x="23560" y="0"/>
                    <a:pt x="33397" y="0"/>
                  </a:cubicBezTo>
                  <a:cubicBezTo>
                    <a:pt x="43234" y="0"/>
                    <a:pt x="50156" y="5222"/>
                    <a:pt x="53071" y="12995"/>
                  </a:cubicBezTo>
                  <a:cubicBezTo>
                    <a:pt x="55621" y="5708"/>
                    <a:pt x="61208" y="0"/>
                    <a:pt x="71530" y="0"/>
                  </a:cubicBezTo>
                  <a:cubicBezTo>
                    <a:pt x="85496" y="0"/>
                    <a:pt x="92783" y="9716"/>
                    <a:pt x="92783" y="2283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AF32CE0-D5F4-9BE2-C419-53D79ED518F9}"/>
                </a:ext>
              </a:extLst>
            </p:cNvPr>
            <p:cNvSpPr/>
            <p:nvPr/>
          </p:nvSpPr>
          <p:spPr>
            <a:xfrm>
              <a:off x="8428205" y="3920563"/>
              <a:ext cx="59264" cy="58778"/>
            </a:xfrm>
            <a:custGeom>
              <a:avLst/>
              <a:gdLst>
                <a:gd name="connsiteX0" fmla="*/ 59265 w 59264"/>
                <a:gd name="connsiteY0" fmla="*/ 57686 h 58778"/>
                <a:gd name="connsiteX1" fmla="*/ 51128 w 59264"/>
                <a:gd name="connsiteY1" fmla="*/ 58779 h 58778"/>
                <a:gd name="connsiteX2" fmla="*/ 37890 w 59264"/>
                <a:gd name="connsiteY2" fmla="*/ 49671 h 58778"/>
                <a:gd name="connsiteX3" fmla="*/ 19431 w 59264"/>
                <a:gd name="connsiteY3" fmla="*/ 58779 h 58778"/>
                <a:gd name="connsiteX4" fmla="*/ 0 w 59264"/>
                <a:gd name="connsiteY4" fmla="*/ 42991 h 58778"/>
                <a:gd name="connsiteX5" fmla="*/ 36312 w 59264"/>
                <a:gd name="connsiteY5" fmla="*/ 24775 h 58778"/>
                <a:gd name="connsiteX6" fmla="*/ 37040 w 59264"/>
                <a:gd name="connsiteY6" fmla="*/ 24775 h 58778"/>
                <a:gd name="connsiteX7" fmla="*/ 37040 w 59264"/>
                <a:gd name="connsiteY7" fmla="*/ 22224 h 58778"/>
                <a:gd name="connsiteX8" fmla="*/ 26596 w 59264"/>
                <a:gd name="connsiteY8" fmla="*/ 12509 h 58778"/>
                <a:gd name="connsiteX9" fmla="*/ 16759 w 59264"/>
                <a:gd name="connsiteY9" fmla="*/ 19188 h 58778"/>
                <a:gd name="connsiteX10" fmla="*/ 17245 w 59264"/>
                <a:gd name="connsiteY10" fmla="*/ 21374 h 58778"/>
                <a:gd name="connsiteX11" fmla="*/ 2672 w 59264"/>
                <a:gd name="connsiteY11" fmla="*/ 23803 h 58778"/>
                <a:gd name="connsiteX12" fmla="*/ 1943 w 59264"/>
                <a:gd name="connsiteY12" fmla="*/ 18217 h 58778"/>
                <a:gd name="connsiteX13" fmla="*/ 27325 w 59264"/>
                <a:gd name="connsiteY13" fmla="*/ 0 h 58778"/>
                <a:gd name="connsiteX14" fmla="*/ 53314 w 59264"/>
                <a:gd name="connsiteY14" fmla="*/ 22953 h 58778"/>
                <a:gd name="connsiteX15" fmla="*/ 53314 w 59264"/>
                <a:gd name="connsiteY15" fmla="*/ 41655 h 58778"/>
                <a:gd name="connsiteX16" fmla="*/ 56471 w 59264"/>
                <a:gd name="connsiteY16" fmla="*/ 45420 h 58778"/>
                <a:gd name="connsiteX17" fmla="*/ 58536 w 59264"/>
                <a:gd name="connsiteY17" fmla="*/ 45056 h 58778"/>
                <a:gd name="connsiteX18" fmla="*/ 59265 w 59264"/>
                <a:gd name="connsiteY18" fmla="*/ 57686 h 58778"/>
                <a:gd name="connsiteX19" fmla="*/ 37040 w 59264"/>
                <a:gd name="connsiteY19" fmla="*/ 37769 h 58778"/>
                <a:gd name="connsiteX20" fmla="*/ 37040 w 59264"/>
                <a:gd name="connsiteY20" fmla="*/ 33154 h 58778"/>
                <a:gd name="connsiteX21" fmla="*/ 36312 w 59264"/>
                <a:gd name="connsiteY21" fmla="*/ 33154 h 58778"/>
                <a:gd name="connsiteX22" fmla="*/ 16152 w 59264"/>
                <a:gd name="connsiteY22" fmla="*/ 40805 h 58778"/>
                <a:gd name="connsiteX23" fmla="*/ 24167 w 59264"/>
                <a:gd name="connsiteY23" fmla="*/ 46513 h 58778"/>
                <a:gd name="connsiteX24" fmla="*/ 37040 w 59264"/>
                <a:gd name="connsiteY24" fmla="*/ 37769 h 5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264" h="58778">
                  <a:moveTo>
                    <a:pt x="59265" y="57686"/>
                  </a:moveTo>
                  <a:cubicBezTo>
                    <a:pt x="59265" y="57686"/>
                    <a:pt x="55743" y="58779"/>
                    <a:pt x="51128" y="58779"/>
                  </a:cubicBezTo>
                  <a:cubicBezTo>
                    <a:pt x="43234" y="58779"/>
                    <a:pt x="38983" y="55743"/>
                    <a:pt x="37890" y="49671"/>
                  </a:cubicBezTo>
                  <a:cubicBezTo>
                    <a:pt x="36069" y="53192"/>
                    <a:pt x="31332" y="58779"/>
                    <a:pt x="19431" y="58779"/>
                  </a:cubicBezTo>
                  <a:cubicBezTo>
                    <a:pt x="7529" y="58779"/>
                    <a:pt x="0" y="52585"/>
                    <a:pt x="0" y="42991"/>
                  </a:cubicBezTo>
                  <a:cubicBezTo>
                    <a:pt x="0" y="28782"/>
                    <a:pt x="14938" y="25260"/>
                    <a:pt x="36312" y="24775"/>
                  </a:cubicBezTo>
                  <a:lnTo>
                    <a:pt x="37040" y="24775"/>
                  </a:lnTo>
                  <a:lnTo>
                    <a:pt x="37040" y="22224"/>
                  </a:lnTo>
                  <a:cubicBezTo>
                    <a:pt x="37040" y="16395"/>
                    <a:pt x="33640" y="12509"/>
                    <a:pt x="26596" y="12509"/>
                  </a:cubicBezTo>
                  <a:cubicBezTo>
                    <a:pt x="20281" y="12509"/>
                    <a:pt x="16759" y="15059"/>
                    <a:pt x="16759" y="19188"/>
                  </a:cubicBezTo>
                  <a:cubicBezTo>
                    <a:pt x="16759" y="20038"/>
                    <a:pt x="16881" y="20767"/>
                    <a:pt x="17245" y="21374"/>
                  </a:cubicBezTo>
                  <a:lnTo>
                    <a:pt x="2672" y="23803"/>
                  </a:lnTo>
                  <a:cubicBezTo>
                    <a:pt x="2672" y="23803"/>
                    <a:pt x="1943" y="21374"/>
                    <a:pt x="1943" y="18217"/>
                  </a:cubicBezTo>
                  <a:cubicBezTo>
                    <a:pt x="1943" y="7287"/>
                    <a:pt x="11537" y="0"/>
                    <a:pt x="27325" y="0"/>
                  </a:cubicBezTo>
                  <a:cubicBezTo>
                    <a:pt x="44206" y="0"/>
                    <a:pt x="53314" y="8501"/>
                    <a:pt x="53314" y="22953"/>
                  </a:cubicBezTo>
                  <a:lnTo>
                    <a:pt x="53314" y="41655"/>
                  </a:lnTo>
                  <a:cubicBezTo>
                    <a:pt x="53314" y="44327"/>
                    <a:pt x="54285" y="45420"/>
                    <a:pt x="56471" y="45420"/>
                  </a:cubicBezTo>
                  <a:cubicBezTo>
                    <a:pt x="57200" y="45420"/>
                    <a:pt x="57929" y="45299"/>
                    <a:pt x="58536" y="45056"/>
                  </a:cubicBezTo>
                  <a:lnTo>
                    <a:pt x="59265" y="57686"/>
                  </a:lnTo>
                  <a:close/>
                  <a:moveTo>
                    <a:pt x="37040" y="37769"/>
                  </a:moveTo>
                  <a:lnTo>
                    <a:pt x="37040" y="33154"/>
                  </a:lnTo>
                  <a:lnTo>
                    <a:pt x="36312" y="33154"/>
                  </a:lnTo>
                  <a:cubicBezTo>
                    <a:pt x="22588" y="33519"/>
                    <a:pt x="16152" y="35462"/>
                    <a:pt x="16152" y="40805"/>
                  </a:cubicBezTo>
                  <a:cubicBezTo>
                    <a:pt x="16152" y="44570"/>
                    <a:pt x="19188" y="46513"/>
                    <a:pt x="24167" y="46513"/>
                  </a:cubicBezTo>
                  <a:cubicBezTo>
                    <a:pt x="32182" y="46513"/>
                    <a:pt x="37040" y="42384"/>
                    <a:pt x="37040" y="3776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3BA0B42-94DD-B89C-C1B9-52169C66259A}"/>
                </a:ext>
              </a:extLst>
            </p:cNvPr>
            <p:cNvSpPr/>
            <p:nvPr/>
          </p:nvSpPr>
          <p:spPr>
            <a:xfrm>
              <a:off x="8491599" y="3910240"/>
              <a:ext cx="63514" cy="93876"/>
            </a:xfrm>
            <a:custGeom>
              <a:avLst/>
              <a:gdLst>
                <a:gd name="connsiteX0" fmla="*/ 61815 w 63514"/>
                <a:gd name="connsiteY0" fmla="*/ 75295 h 93876"/>
                <a:gd name="connsiteX1" fmla="*/ 30483 w 63514"/>
                <a:gd name="connsiteY1" fmla="*/ 93876 h 93876"/>
                <a:gd name="connsiteX2" fmla="*/ 0 w 63514"/>
                <a:gd name="connsiteY2" fmla="*/ 78938 h 93876"/>
                <a:gd name="connsiteX3" fmla="*/ 9594 w 63514"/>
                <a:gd name="connsiteY3" fmla="*/ 67401 h 93876"/>
                <a:gd name="connsiteX4" fmla="*/ 3036 w 63514"/>
                <a:gd name="connsiteY4" fmla="*/ 56593 h 93876"/>
                <a:gd name="connsiteX5" fmla="*/ 11294 w 63514"/>
                <a:gd name="connsiteY5" fmla="*/ 45906 h 93876"/>
                <a:gd name="connsiteX6" fmla="*/ 5101 w 63514"/>
                <a:gd name="connsiteY6" fmla="*/ 31454 h 93876"/>
                <a:gd name="connsiteX7" fmla="*/ 30483 w 63514"/>
                <a:gd name="connsiteY7" fmla="*/ 10323 h 93876"/>
                <a:gd name="connsiteX8" fmla="*/ 45541 w 63514"/>
                <a:gd name="connsiteY8" fmla="*/ 13723 h 93876"/>
                <a:gd name="connsiteX9" fmla="*/ 51006 w 63514"/>
                <a:gd name="connsiteY9" fmla="*/ 0 h 93876"/>
                <a:gd name="connsiteX10" fmla="*/ 63515 w 63514"/>
                <a:gd name="connsiteY10" fmla="*/ 3279 h 93876"/>
                <a:gd name="connsiteX11" fmla="*/ 51614 w 63514"/>
                <a:gd name="connsiteY11" fmla="*/ 18702 h 93876"/>
                <a:gd name="connsiteX12" fmla="*/ 56229 w 63514"/>
                <a:gd name="connsiteY12" fmla="*/ 31454 h 93876"/>
                <a:gd name="connsiteX13" fmla="*/ 30604 w 63514"/>
                <a:gd name="connsiteY13" fmla="*/ 52464 h 93876"/>
                <a:gd name="connsiteX14" fmla="*/ 20038 w 63514"/>
                <a:gd name="connsiteY14" fmla="*/ 50885 h 93876"/>
                <a:gd name="connsiteX15" fmla="*/ 16030 w 63514"/>
                <a:gd name="connsiteY15" fmla="*/ 54407 h 93876"/>
                <a:gd name="connsiteX16" fmla="*/ 25260 w 63514"/>
                <a:gd name="connsiteY16" fmla="*/ 58293 h 93876"/>
                <a:gd name="connsiteX17" fmla="*/ 38133 w 63514"/>
                <a:gd name="connsiteY17" fmla="*/ 58293 h 93876"/>
                <a:gd name="connsiteX18" fmla="*/ 61815 w 63514"/>
                <a:gd name="connsiteY18" fmla="*/ 75295 h 93876"/>
                <a:gd name="connsiteX19" fmla="*/ 46513 w 63514"/>
                <a:gd name="connsiteY19" fmla="*/ 76024 h 93876"/>
                <a:gd name="connsiteX20" fmla="*/ 36555 w 63514"/>
                <a:gd name="connsiteY20" fmla="*/ 70802 h 93876"/>
                <a:gd name="connsiteX21" fmla="*/ 25746 w 63514"/>
                <a:gd name="connsiteY21" fmla="*/ 70802 h 93876"/>
                <a:gd name="connsiteX22" fmla="*/ 14695 w 63514"/>
                <a:gd name="connsiteY22" fmla="*/ 76267 h 93876"/>
                <a:gd name="connsiteX23" fmla="*/ 30483 w 63514"/>
                <a:gd name="connsiteY23" fmla="*/ 82339 h 93876"/>
                <a:gd name="connsiteX24" fmla="*/ 46513 w 63514"/>
                <a:gd name="connsiteY24" fmla="*/ 76024 h 93876"/>
                <a:gd name="connsiteX25" fmla="*/ 30483 w 63514"/>
                <a:gd name="connsiteY25" fmla="*/ 40441 h 93876"/>
                <a:gd name="connsiteX26" fmla="*/ 40926 w 63514"/>
                <a:gd name="connsiteY26" fmla="*/ 31575 h 93876"/>
                <a:gd name="connsiteX27" fmla="*/ 30847 w 63514"/>
                <a:gd name="connsiteY27" fmla="*/ 22346 h 93876"/>
                <a:gd name="connsiteX28" fmla="*/ 20645 w 63514"/>
                <a:gd name="connsiteY28" fmla="*/ 31211 h 93876"/>
                <a:gd name="connsiteX29" fmla="*/ 30483 w 63514"/>
                <a:gd name="connsiteY29" fmla="*/ 40441 h 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3514" h="93876">
                  <a:moveTo>
                    <a:pt x="61815" y="75295"/>
                  </a:moveTo>
                  <a:cubicBezTo>
                    <a:pt x="61815" y="84403"/>
                    <a:pt x="55135" y="93876"/>
                    <a:pt x="30483" y="93876"/>
                  </a:cubicBezTo>
                  <a:cubicBezTo>
                    <a:pt x="9472" y="93876"/>
                    <a:pt x="0" y="87804"/>
                    <a:pt x="0" y="78938"/>
                  </a:cubicBezTo>
                  <a:cubicBezTo>
                    <a:pt x="0" y="73230"/>
                    <a:pt x="3643" y="69344"/>
                    <a:pt x="9594" y="67401"/>
                  </a:cubicBezTo>
                  <a:cubicBezTo>
                    <a:pt x="5586" y="64972"/>
                    <a:pt x="3036" y="61329"/>
                    <a:pt x="3036" y="56593"/>
                  </a:cubicBezTo>
                  <a:cubicBezTo>
                    <a:pt x="3036" y="51006"/>
                    <a:pt x="6801" y="47484"/>
                    <a:pt x="11294" y="45906"/>
                  </a:cubicBezTo>
                  <a:cubicBezTo>
                    <a:pt x="7286" y="42262"/>
                    <a:pt x="5101" y="37283"/>
                    <a:pt x="5101" y="31454"/>
                  </a:cubicBezTo>
                  <a:cubicBezTo>
                    <a:pt x="5101" y="18945"/>
                    <a:pt x="15180" y="10323"/>
                    <a:pt x="30483" y="10323"/>
                  </a:cubicBezTo>
                  <a:cubicBezTo>
                    <a:pt x="36312" y="10323"/>
                    <a:pt x="41412" y="11537"/>
                    <a:pt x="45541" y="13723"/>
                  </a:cubicBezTo>
                  <a:cubicBezTo>
                    <a:pt x="49427" y="11537"/>
                    <a:pt x="51006" y="6072"/>
                    <a:pt x="51006" y="0"/>
                  </a:cubicBezTo>
                  <a:lnTo>
                    <a:pt x="63515" y="3279"/>
                  </a:lnTo>
                  <a:cubicBezTo>
                    <a:pt x="63515" y="12266"/>
                    <a:pt x="56714" y="17609"/>
                    <a:pt x="51614" y="18702"/>
                  </a:cubicBezTo>
                  <a:cubicBezTo>
                    <a:pt x="54650" y="22103"/>
                    <a:pt x="56229" y="26475"/>
                    <a:pt x="56229" y="31454"/>
                  </a:cubicBezTo>
                  <a:cubicBezTo>
                    <a:pt x="56229" y="43963"/>
                    <a:pt x="46027" y="52464"/>
                    <a:pt x="30604" y="52464"/>
                  </a:cubicBezTo>
                  <a:cubicBezTo>
                    <a:pt x="26718" y="52464"/>
                    <a:pt x="23196" y="51978"/>
                    <a:pt x="20038" y="50885"/>
                  </a:cubicBezTo>
                  <a:cubicBezTo>
                    <a:pt x="17366" y="51492"/>
                    <a:pt x="16030" y="52585"/>
                    <a:pt x="16030" y="54407"/>
                  </a:cubicBezTo>
                  <a:cubicBezTo>
                    <a:pt x="16030" y="57321"/>
                    <a:pt x="18459" y="58293"/>
                    <a:pt x="25260" y="58293"/>
                  </a:cubicBezTo>
                  <a:lnTo>
                    <a:pt x="38133" y="58293"/>
                  </a:lnTo>
                  <a:cubicBezTo>
                    <a:pt x="52099" y="58293"/>
                    <a:pt x="61815" y="63636"/>
                    <a:pt x="61815" y="75295"/>
                  </a:cubicBezTo>
                  <a:close/>
                  <a:moveTo>
                    <a:pt x="46513" y="76024"/>
                  </a:moveTo>
                  <a:cubicBezTo>
                    <a:pt x="46513" y="72016"/>
                    <a:pt x="43355" y="70802"/>
                    <a:pt x="36555" y="70802"/>
                  </a:cubicBezTo>
                  <a:lnTo>
                    <a:pt x="25746" y="70802"/>
                  </a:lnTo>
                  <a:cubicBezTo>
                    <a:pt x="17488" y="70802"/>
                    <a:pt x="14695" y="72988"/>
                    <a:pt x="14695" y="76267"/>
                  </a:cubicBezTo>
                  <a:cubicBezTo>
                    <a:pt x="14695" y="80274"/>
                    <a:pt x="18945" y="82339"/>
                    <a:pt x="30483" y="82339"/>
                  </a:cubicBezTo>
                  <a:cubicBezTo>
                    <a:pt x="42020" y="82339"/>
                    <a:pt x="46513" y="80274"/>
                    <a:pt x="46513" y="76024"/>
                  </a:cubicBezTo>
                  <a:close/>
                  <a:moveTo>
                    <a:pt x="30483" y="40441"/>
                  </a:moveTo>
                  <a:cubicBezTo>
                    <a:pt x="36797" y="40441"/>
                    <a:pt x="40805" y="36919"/>
                    <a:pt x="40926" y="31575"/>
                  </a:cubicBezTo>
                  <a:cubicBezTo>
                    <a:pt x="41048" y="26232"/>
                    <a:pt x="36919" y="22467"/>
                    <a:pt x="30847" y="22346"/>
                  </a:cubicBezTo>
                  <a:cubicBezTo>
                    <a:pt x="24775" y="22346"/>
                    <a:pt x="20645" y="25868"/>
                    <a:pt x="20645" y="31211"/>
                  </a:cubicBezTo>
                  <a:cubicBezTo>
                    <a:pt x="20524" y="36676"/>
                    <a:pt x="24410" y="40319"/>
                    <a:pt x="30483" y="4044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729C4D0-3522-B314-C481-20F2423D5402}"/>
                </a:ext>
              </a:extLst>
            </p:cNvPr>
            <p:cNvSpPr/>
            <p:nvPr/>
          </p:nvSpPr>
          <p:spPr>
            <a:xfrm>
              <a:off x="8557422" y="3920563"/>
              <a:ext cx="55621" cy="58778"/>
            </a:xfrm>
            <a:custGeom>
              <a:avLst/>
              <a:gdLst>
                <a:gd name="connsiteX0" fmla="*/ 47606 w 55621"/>
                <a:gd name="connsiteY0" fmla="*/ 39591 h 58778"/>
                <a:gd name="connsiteX1" fmla="*/ 55500 w 55621"/>
                <a:gd name="connsiteY1" fmla="*/ 48699 h 58778"/>
                <a:gd name="connsiteX2" fmla="*/ 30847 w 55621"/>
                <a:gd name="connsiteY2" fmla="*/ 58779 h 58778"/>
                <a:gd name="connsiteX3" fmla="*/ 0 w 55621"/>
                <a:gd name="connsiteY3" fmla="*/ 29389 h 58778"/>
                <a:gd name="connsiteX4" fmla="*/ 29268 w 55621"/>
                <a:gd name="connsiteY4" fmla="*/ 0 h 58778"/>
                <a:gd name="connsiteX5" fmla="*/ 55621 w 55621"/>
                <a:gd name="connsiteY5" fmla="*/ 27082 h 58778"/>
                <a:gd name="connsiteX6" fmla="*/ 55135 w 55621"/>
                <a:gd name="connsiteY6" fmla="*/ 33154 h 58778"/>
                <a:gd name="connsiteX7" fmla="*/ 16516 w 55621"/>
                <a:gd name="connsiteY7" fmla="*/ 33154 h 58778"/>
                <a:gd name="connsiteX8" fmla="*/ 32790 w 55621"/>
                <a:gd name="connsiteY8" fmla="*/ 46149 h 58778"/>
                <a:gd name="connsiteX9" fmla="*/ 47606 w 55621"/>
                <a:gd name="connsiteY9" fmla="*/ 39591 h 58778"/>
                <a:gd name="connsiteX10" fmla="*/ 16516 w 55621"/>
                <a:gd name="connsiteY10" fmla="*/ 24532 h 58778"/>
                <a:gd name="connsiteX11" fmla="*/ 40441 w 55621"/>
                <a:gd name="connsiteY11" fmla="*/ 24532 h 58778"/>
                <a:gd name="connsiteX12" fmla="*/ 29268 w 55621"/>
                <a:gd name="connsiteY12" fmla="*/ 12630 h 58778"/>
                <a:gd name="connsiteX13" fmla="*/ 16516 w 55621"/>
                <a:gd name="connsiteY13" fmla="*/ 24532 h 5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21" h="58778">
                  <a:moveTo>
                    <a:pt x="47606" y="39591"/>
                  </a:moveTo>
                  <a:lnTo>
                    <a:pt x="55500" y="48699"/>
                  </a:lnTo>
                  <a:cubicBezTo>
                    <a:pt x="51614" y="53799"/>
                    <a:pt x="43234" y="58779"/>
                    <a:pt x="30847" y="58779"/>
                  </a:cubicBezTo>
                  <a:cubicBezTo>
                    <a:pt x="11537" y="58779"/>
                    <a:pt x="0" y="46634"/>
                    <a:pt x="0" y="29389"/>
                  </a:cubicBezTo>
                  <a:cubicBezTo>
                    <a:pt x="0" y="12144"/>
                    <a:pt x="11537" y="0"/>
                    <a:pt x="29268" y="0"/>
                  </a:cubicBezTo>
                  <a:cubicBezTo>
                    <a:pt x="46027" y="0"/>
                    <a:pt x="55621" y="11416"/>
                    <a:pt x="55621" y="27082"/>
                  </a:cubicBezTo>
                  <a:cubicBezTo>
                    <a:pt x="55621" y="30725"/>
                    <a:pt x="55135" y="33154"/>
                    <a:pt x="55135" y="33154"/>
                  </a:cubicBezTo>
                  <a:lnTo>
                    <a:pt x="16516" y="33154"/>
                  </a:lnTo>
                  <a:cubicBezTo>
                    <a:pt x="17973" y="40805"/>
                    <a:pt x="23317" y="46149"/>
                    <a:pt x="32790" y="46149"/>
                  </a:cubicBezTo>
                  <a:cubicBezTo>
                    <a:pt x="40926" y="46149"/>
                    <a:pt x="45177" y="42262"/>
                    <a:pt x="47606" y="39591"/>
                  </a:cubicBezTo>
                  <a:close/>
                  <a:moveTo>
                    <a:pt x="16516" y="24532"/>
                  </a:moveTo>
                  <a:lnTo>
                    <a:pt x="40441" y="24532"/>
                  </a:lnTo>
                  <a:cubicBezTo>
                    <a:pt x="40319" y="17731"/>
                    <a:pt x="36190" y="12630"/>
                    <a:pt x="29268" y="12630"/>
                  </a:cubicBezTo>
                  <a:cubicBezTo>
                    <a:pt x="22710" y="12630"/>
                    <a:pt x="17731" y="16881"/>
                    <a:pt x="16516" y="2453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5A6E2E5-C100-EC82-772F-834AA3CFC768}"/>
              </a:ext>
            </a:extLst>
          </p:cNvPr>
          <p:cNvGrpSpPr/>
          <p:nvPr/>
        </p:nvGrpSpPr>
        <p:grpSpPr>
          <a:xfrm>
            <a:off x="6084864" y="4625052"/>
            <a:ext cx="2404021" cy="1229653"/>
            <a:chOff x="6088956" y="4294286"/>
            <a:chExt cx="1739155" cy="889575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BF4EC0-2026-0FE0-2890-CDF62A0FB5D6}"/>
                </a:ext>
              </a:extLst>
            </p:cNvPr>
            <p:cNvSpPr/>
            <p:nvPr/>
          </p:nvSpPr>
          <p:spPr>
            <a:xfrm>
              <a:off x="6097012" y="4302382"/>
              <a:ext cx="1722962" cy="873382"/>
            </a:xfrm>
            <a:custGeom>
              <a:avLst/>
              <a:gdLst>
                <a:gd name="connsiteX0" fmla="*/ 0 w 1722962"/>
                <a:gd name="connsiteY0" fmla="*/ 0 h 873382"/>
                <a:gd name="connsiteX1" fmla="*/ 1722963 w 1722962"/>
                <a:gd name="connsiteY1" fmla="*/ 0 h 873382"/>
                <a:gd name="connsiteX2" fmla="*/ 1722963 w 1722962"/>
                <a:gd name="connsiteY2" fmla="*/ 873383 h 873382"/>
                <a:gd name="connsiteX3" fmla="*/ 0 w 1722962"/>
                <a:gd name="connsiteY3" fmla="*/ 873383 h 87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962" h="873382">
                  <a:moveTo>
                    <a:pt x="0" y="0"/>
                  </a:moveTo>
                  <a:lnTo>
                    <a:pt x="1722963" y="0"/>
                  </a:lnTo>
                  <a:lnTo>
                    <a:pt x="1722963" y="873383"/>
                  </a:lnTo>
                  <a:lnTo>
                    <a:pt x="0" y="873383"/>
                  </a:lnTo>
                  <a:close/>
                </a:path>
              </a:pathLst>
            </a:custGeom>
            <a:solidFill>
              <a:srgbClr val="4FAFA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8B9AE8F-4DA4-DAA7-19CB-7B85D6AC3A2F}"/>
                </a:ext>
              </a:extLst>
            </p:cNvPr>
            <p:cNvSpPr/>
            <p:nvPr/>
          </p:nvSpPr>
          <p:spPr>
            <a:xfrm>
              <a:off x="6088956" y="4294286"/>
              <a:ext cx="1739155" cy="889575"/>
            </a:xfrm>
            <a:custGeom>
              <a:avLst/>
              <a:gdLst>
                <a:gd name="connsiteX0" fmla="*/ 1739156 w 1739155"/>
                <a:gd name="connsiteY0" fmla="*/ 889576 h 889575"/>
                <a:gd name="connsiteX1" fmla="*/ 0 w 1739155"/>
                <a:gd name="connsiteY1" fmla="*/ 889576 h 889575"/>
                <a:gd name="connsiteX2" fmla="*/ 0 w 1739155"/>
                <a:gd name="connsiteY2" fmla="*/ 0 h 889575"/>
                <a:gd name="connsiteX3" fmla="*/ 1739156 w 1739155"/>
                <a:gd name="connsiteY3" fmla="*/ 0 h 889575"/>
                <a:gd name="connsiteX4" fmla="*/ 1739156 w 1739155"/>
                <a:gd name="connsiteY4" fmla="*/ 889576 h 889575"/>
                <a:gd name="connsiteX5" fmla="*/ 16193 w 1739155"/>
                <a:gd name="connsiteY5" fmla="*/ 873383 h 889575"/>
                <a:gd name="connsiteX6" fmla="*/ 1722963 w 1739155"/>
                <a:gd name="connsiteY6" fmla="*/ 873383 h 889575"/>
                <a:gd name="connsiteX7" fmla="*/ 1722963 w 1739155"/>
                <a:gd name="connsiteY7" fmla="*/ 16193 h 889575"/>
                <a:gd name="connsiteX8" fmla="*/ 16193 w 1739155"/>
                <a:gd name="connsiteY8" fmla="*/ 16193 h 889575"/>
                <a:gd name="connsiteX9" fmla="*/ 16193 w 1739155"/>
                <a:gd name="connsiteY9" fmla="*/ 873383 h 88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9155" h="889575">
                  <a:moveTo>
                    <a:pt x="1739156" y="889576"/>
                  </a:moveTo>
                  <a:lnTo>
                    <a:pt x="0" y="889576"/>
                  </a:lnTo>
                  <a:lnTo>
                    <a:pt x="0" y="0"/>
                  </a:lnTo>
                  <a:lnTo>
                    <a:pt x="1739156" y="0"/>
                  </a:lnTo>
                  <a:lnTo>
                    <a:pt x="1739156" y="889576"/>
                  </a:lnTo>
                  <a:close/>
                  <a:moveTo>
                    <a:pt x="16193" y="873383"/>
                  </a:moveTo>
                  <a:lnTo>
                    <a:pt x="1722963" y="873383"/>
                  </a:lnTo>
                  <a:lnTo>
                    <a:pt x="1722963" y="16193"/>
                  </a:lnTo>
                  <a:lnTo>
                    <a:pt x="16193" y="16193"/>
                  </a:lnTo>
                  <a:lnTo>
                    <a:pt x="16193" y="87338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AA75687-3700-C48C-21E5-2B86A40EA5E2}"/>
                </a:ext>
              </a:extLst>
            </p:cNvPr>
            <p:cNvSpPr/>
            <p:nvPr/>
          </p:nvSpPr>
          <p:spPr>
            <a:xfrm>
              <a:off x="6707023" y="4677684"/>
              <a:ext cx="94159" cy="122779"/>
            </a:xfrm>
            <a:custGeom>
              <a:avLst/>
              <a:gdLst>
                <a:gd name="connsiteX0" fmla="*/ 49347 w 94159"/>
                <a:gd name="connsiteY0" fmla="*/ 21333 h 122779"/>
                <a:gd name="connsiteX1" fmla="*/ 31657 w 94159"/>
                <a:gd name="connsiteY1" fmla="*/ 34611 h 122779"/>
                <a:gd name="connsiteX2" fmla="*/ 94159 w 94159"/>
                <a:gd name="connsiteY2" fmla="*/ 89261 h 122779"/>
                <a:gd name="connsiteX3" fmla="*/ 48456 w 94159"/>
                <a:gd name="connsiteY3" fmla="*/ 122779 h 122779"/>
                <a:gd name="connsiteX4" fmla="*/ 0 w 94159"/>
                <a:gd name="connsiteY4" fmla="*/ 106020 h 122779"/>
                <a:gd name="connsiteX5" fmla="*/ 15140 w 94159"/>
                <a:gd name="connsiteY5" fmla="*/ 87439 h 122779"/>
                <a:gd name="connsiteX6" fmla="*/ 49185 w 94159"/>
                <a:gd name="connsiteY6" fmla="*/ 101810 h 122779"/>
                <a:gd name="connsiteX7" fmla="*/ 68494 w 94159"/>
                <a:gd name="connsiteY7" fmla="*/ 89787 h 122779"/>
                <a:gd name="connsiteX8" fmla="*/ 5830 w 94159"/>
                <a:gd name="connsiteY8" fmla="*/ 36069 h 122779"/>
                <a:gd name="connsiteX9" fmla="*/ 48821 w 94159"/>
                <a:gd name="connsiteY9" fmla="*/ 0 h 122779"/>
                <a:gd name="connsiteX10" fmla="*/ 93431 w 94159"/>
                <a:gd name="connsiteY10" fmla="*/ 31494 h 122779"/>
                <a:gd name="connsiteX11" fmla="*/ 70316 w 94159"/>
                <a:gd name="connsiteY11" fmla="*/ 37162 h 122779"/>
                <a:gd name="connsiteX12" fmla="*/ 49387 w 94159"/>
                <a:gd name="connsiteY12" fmla="*/ 21293 h 12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159" h="122779">
                  <a:moveTo>
                    <a:pt x="49347" y="21333"/>
                  </a:moveTo>
                  <a:cubicBezTo>
                    <a:pt x="38417" y="21333"/>
                    <a:pt x="31657" y="26434"/>
                    <a:pt x="31657" y="34611"/>
                  </a:cubicBezTo>
                  <a:cubicBezTo>
                    <a:pt x="31657" y="56471"/>
                    <a:pt x="94159" y="44084"/>
                    <a:pt x="94159" y="89261"/>
                  </a:cubicBezTo>
                  <a:cubicBezTo>
                    <a:pt x="94159" y="108004"/>
                    <a:pt x="79019" y="122779"/>
                    <a:pt x="48456" y="122779"/>
                  </a:cubicBezTo>
                  <a:cubicBezTo>
                    <a:pt x="23479" y="122779"/>
                    <a:pt x="6761" y="111850"/>
                    <a:pt x="0" y="106020"/>
                  </a:cubicBezTo>
                  <a:lnTo>
                    <a:pt x="15140" y="87439"/>
                  </a:lnTo>
                  <a:cubicBezTo>
                    <a:pt x="20767" y="92540"/>
                    <a:pt x="33519" y="101810"/>
                    <a:pt x="49185" y="101810"/>
                  </a:cubicBezTo>
                  <a:cubicBezTo>
                    <a:pt x="62139" y="101810"/>
                    <a:pt x="68494" y="97276"/>
                    <a:pt x="68494" y="89787"/>
                  </a:cubicBezTo>
                  <a:cubicBezTo>
                    <a:pt x="68494" y="65742"/>
                    <a:pt x="5830" y="78493"/>
                    <a:pt x="5830" y="36069"/>
                  </a:cubicBezTo>
                  <a:cubicBezTo>
                    <a:pt x="5830" y="15828"/>
                    <a:pt x="22953" y="0"/>
                    <a:pt x="48821" y="0"/>
                  </a:cubicBezTo>
                  <a:cubicBezTo>
                    <a:pt x="80882" y="0"/>
                    <a:pt x="90719" y="18581"/>
                    <a:pt x="93431" y="31494"/>
                  </a:cubicBezTo>
                  <a:lnTo>
                    <a:pt x="70316" y="37162"/>
                  </a:lnTo>
                  <a:cubicBezTo>
                    <a:pt x="69790" y="30766"/>
                    <a:pt x="63394" y="21293"/>
                    <a:pt x="49387" y="212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D506096-1FA3-13DE-2184-1BFE446ECBBF}"/>
                </a:ext>
              </a:extLst>
            </p:cNvPr>
            <p:cNvSpPr/>
            <p:nvPr/>
          </p:nvSpPr>
          <p:spPr>
            <a:xfrm>
              <a:off x="6810696" y="4688047"/>
              <a:ext cx="73189" cy="112213"/>
            </a:xfrm>
            <a:custGeom>
              <a:avLst/>
              <a:gdLst>
                <a:gd name="connsiteX0" fmla="*/ 73190 w 73189"/>
                <a:gd name="connsiteY0" fmla="*/ 106020 h 112213"/>
                <a:gd name="connsiteX1" fmla="*/ 47525 w 73189"/>
                <a:gd name="connsiteY1" fmla="*/ 112214 h 112213"/>
                <a:gd name="connsiteX2" fmla="*/ 13116 w 73189"/>
                <a:gd name="connsiteY2" fmla="*/ 75619 h 112213"/>
                <a:gd name="connsiteX3" fmla="*/ 13116 w 73189"/>
                <a:gd name="connsiteY3" fmla="*/ 44084 h 112213"/>
                <a:gd name="connsiteX4" fmla="*/ 0 w 73189"/>
                <a:gd name="connsiteY4" fmla="*/ 44084 h 112213"/>
                <a:gd name="connsiteX5" fmla="*/ 0 w 73189"/>
                <a:gd name="connsiteY5" fmla="*/ 25139 h 112213"/>
                <a:gd name="connsiteX6" fmla="*/ 14209 w 73189"/>
                <a:gd name="connsiteY6" fmla="*/ 25139 h 112213"/>
                <a:gd name="connsiteX7" fmla="*/ 14209 w 73189"/>
                <a:gd name="connsiteY7" fmla="*/ 890 h 112213"/>
                <a:gd name="connsiteX8" fmla="*/ 38255 w 73189"/>
                <a:gd name="connsiteY8" fmla="*/ 0 h 112213"/>
                <a:gd name="connsiteX9" fmla="*/ 38255 w 73189"/>
                <a:gd name="connsiteY9" fmla="*/ 25139 h 112213"/>
                <a:gd name="connsiteX10" fmla="*/ 68494 w 73189"/>
                <a:gd name="connsiteY10" fmla="*/ 25139 h 112213"/>
                <a:gd name="connsiteX11" fmla="*/ 68494 w 73189"/>
                <a:gd name="connsiteY11" fmla="*/ 44084 h 112213"/>
                <a:gd name="connsiteX12" fmla="*/ 38255 w 73189"/>
                <a:gd name="connsiteY12" fmla="*/ 44084 h 112213"/>
                <a:gd name="connsiteX13" fmla="*/ 38255 w 73189"/>
                <a:gd name="connsiteY13" fmla="*/ 74485 h 112213"/>
                <a:gd name="connsiteX14" fmla="*/ 52261 w 73189"/>
                <a:gd name="connsiteY14" fmla="*/ 91042 h 112213"/>
                <a:gd name="connsiteX15" fmla="*/ 66106 w 73189"/>
                <a:gd name="connsiteY15" fmla="*/ 86508 h 112213"/>
                <a:gd name="connsiteX16" fmla="*/ 73190 w 73189"/>
                <a:gd name="connsiteY16" fmla="*/ 106020 h 11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189" h="112213">
                  <a:moveTo>
                    <a:pt x="73190" y="106020"/>
                  </a:moveTo>
                  <a:cubicBezTo>
                    <a:pt x="73190" y="106020"/>
                    <a:pt x="64082" y="112214"/>
                    <a:pt x="47525" y="112214"/>
                  </a:cubicBezTo>
                  <a:cubicBezTo>
                    <a:pt x="24936" y="112214"/>
                    <a:pt x="13116" y="100029"/>
                    <a:pt x="13116" y="75619"/>
                  </a:cubicBezTo>
                  <a:lnTo>
                    <a:pt x="13116" y="44084"/>
                  </a:lnTo>
                  <a:lnTo>
                    <a:pt x="0" y="44084"/>
                  </a:lnTo>
                  <a:lnTo>
                    <a:pt x="0" y="25139"/>
                  </a:lnTo>
                  <a:lnTo>
                    <a:pt x="14209" y="25139"/>
                  </a:lnTo>
                  <a:lnTo>
                    <a:pt x="14209" y="890"/>
                  </a:lnTo>
                  <a:lnTo>
                    <a:pt x="38255" y="0"/>
                  </a:lnTo>
                  <a:lnTo>
                    <a:pt x="38255" y="25139"/>
                  </a:lnTo>
                  <a:lnTo>
                    <a:pt x="68494" y="25139"/>
                  </a:lnTo>
                  <a:lnTo>
                    <a:pt x="68494" y="44084"/>
                  </a:lnTo>
                  <a:lnTo>
                    <a:pt x="38255" y="44084"/>
                  </a:lnTo>
                  <a:lnTo>
                    <a:pt x="38255" y="74485"/>
                  </a:lnTo>
                  <a:cubicBezTo>
                    <a:pt x="38255" y="85942"/>
                    <a:pt x="42626" y="91042"/>
                    <a:pt x="52261" y="91042"/>
                  </a:cubicBezTo>
                  <a:cubicBezTo>
                    <a:pt x="61005" y="91042"/>
                    <a:pt x="66106" y="86508"/>
                    <a:pt x="66106" y="86508"/>
                  </a:cubicBezTo>
                  <a:lnTo>
                    <a:pt x="73190" y="10602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BF60EBB-1E7B-2436-EF28-9279F39CF187}"/>
                </a:ext>
              </a:extLst>
            </p:cNvPr>
            <p:cNvSpPr/>
            <p:nvPr/>
          </p:nvSpPr>
          <p:spPr>
            <a:xfrm>
              <a:off x="6889189" y="4712093"/>
              <a:ext cx="90516" cy="88168"/>
            </a:xfrm>
            <a:custGeom>
              <a:avLst/>
              <a:gdLst>
                <a:gd name="connsiteX0" fmla="*/ 90517 w 90516"/>
                <a:gd name="connsiteY0" fmla="*/ 44084 h 88168"/>
                <a:gd name="connsiteX1" fmla="*/ 45339 w 90516"/>
                <a:gd name="connsiteY1" fmla="*/ 88168 h 88168"/>
                <a:gd name="connsiteX2" fmla="*/ 0 w 90516"/>
                <a:gd name="connsiteY2" fmla="*/ 44084 h 88168"/>
                <a:gd name="connsiteX3" fmla="*/ 45339 w 90516"/>
                <a:gd name="connsiteY3" fmla="*/ 0 h 88168"/>
                <a:gd name="connsiteX4" fmla="*/ 90517 w 90516"/>
                <a:gd name="connsiteY4" fmla="*/ 44084 h 88168"/>
                <a:gd name="connsiteX5" fmla="*/ 65216 w 90516"/>
                <a:gd name="connsiteY5" fmla="*/ 44084 h 88168"/>
                <a:gd name="connsiteX6" fmla="*/ 45339 w 90516"/>
                <a:gd name="connsiteY6" fmla="*/ 20402 h 88168"/>
                <a:gd name="connsiteX7" fmla="*/ 25301 w 90516"/>
                <a:gd name="connsiteY7" fmla="*/ 44084 h 88168"/>
                <a:gd name="connsiteX8" fmla="*/ 45339 w 90516"/>
                <a:gd name="connsiteY8" fmla="*/ 67766 h 88168"/>
                <a:gd name="connsiteX9" fmla="*/ 65216 w 90516"/>
                <a:gd name="connsiteY9" fmla="*/ 44084 h 8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516" h="88168">
                  <a:moveTo>
                    <a:pt x="90517" y="44084"/>
                  </a:moveTo>
                  <a:cubicBezTo>
                    <a:pt x="90517" y="69951"/>
                    <a:pt x="72462" y="88168"/>
                    <a:pt x="45339" y="88168"/>
                  </a:cubicBezTo>
                  <a:cubicBezTo>
                    <a:pt x="18217" y="88168"/>
                    <a:pt x="0" y="69951"/>
                    <a:pt x="0" y="44084"/>
                  </a:cubicBezTo>
                  <a:cubicBezTo>
                    <a:pt x="0" y="18217"/>
                    <a:pt x="18014" y="0"/>
                    <a:pt x="45339" y="0"/>
                  </a:cubicBezTo>
                  <a:cubicBezTo>
                    <a:pt x="72664" y="0"/>
                    <a:pt x="90517" y="18217"/>
                    <a:pt x="90517" y="44084"/>
                  </a:cubicBezTo>
                  <a:close/>
                  <a:moveTo>
                    <a:pt x="65216" y="44084"/>
                  </a:moveTo>
                  <a:cubicBezTo>
                    <a:pt x="65216" y="30239"/>
                    <a:pt x="57565" y="20402"/>
                    <a:pt x="45339" y="20402"/>
                  </a:cubicBezTo>
                  <a:cubicBezTo>
                    <a:pt x="33114" y="20402"/>
                    <a:pt x="25301" y="30239"/>
                    <a:pt x="25301" y="44084"/>
                  </a:cubicBezTo>
                  <a:cubicBezTo>
                    <a:pt x="25301" y="57929"/>
                    <a:pt x="32952" y="67766"/>
                    <a:pt x="45339" y="67766"/>
                  </a:cubicBezTo>
                  <a:cubicBezTo>
                    <a:pt x="57726" y="67766"/>
                    <a:pt x="65216" y="58131"/>
                    <a:pt x="65216" y="4408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DB1364A-CC56-1436-FD46-84C926A235A0}"/>
                </a:ext>
              </a:extLst>
            </p:cNvPr>
            <p:cNvSpPr/>
            <p:nvPr/>
          </p:nvSpPr>
          <p:spPr>
            <a:xfrm>
              <a:off x="6995736" y="4712133"/>
              <a:ext cx="59021" cy="87075"/>
            </a:xfrm>
            <a:custGeom>
              <a:avLst/>
              <a:gdLst>
                <a:gd name="connsiteX0" fmla="*/ 59021 w 59021"/>
                <a:gd name="connsiteY0" fmla="*/ 2550 h 87075"/>
                <a:gd name="connsiteX1" fmla="*/ 52464 w 59021"/>
                <a:gd name="connsiteY1" fmla="*/ 26596 h 87075"/>
                <a:gd name="connsiteX2" fmla="*/ 42627 w 59021"/>
                <a:gd name="connsiteY2" fmla="*/ 23479 h 87075"/>
                <a:gd name="connsiteX3" fmla="*/ 24937 w 59021"/>
                <a:gd name="connsiteY3" fmla="*/ 45541 h 87075"/>
                <a:gd name="connsiteX4" fmla="*/ 24937 w 59021"/>
                <a:gd name="connsiteY4" fmla="*/ 87075 h 87075"/>
                <a:gd name="connsiteX5" fmla="*/ 0 w 59021"/>
                <a:gd name="connsiteY5" fmla="*/ 87075 h 87075"/>
                <a:gd name="connsiteX6" fmla="*/ 0 w 59021"/>
                <a:gd name="connsiteY6" fmla="*/ 1093 h 87075"/>
                <a:gd name="connsiteX7" fmla="*/ 19471 w 59021"/>
                <a:gd name="connsiteY7" fmla="*/ 364 h 87075"/>
                <a:gd name="connsiteX8" fmla="*/ 22548 w 59021"/>
                <a:gd name="connsiteY8" fmla="*/ 19310 h 87075"/>
                <a:gd name="connsiteX9" fmla="*/ 23277 w 59021"/>
                <a:gd name="connsiteY9" fmla="*/ 19310 h 87075"/>
                <a:gd name="connsiteX10" fmla="*/ 46230 w 59021"/>
                <a:gd name="connsiteY10" fmla="*/ 0 h 87075"/>
                <a:gd name="connsiteX11" fmla="*/ 58981 w 59021"/>
                <a:gd name="connsiteY11" fmla="*/ 2550 h 8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21" h="87075">
                  <a:moveTo>
                    <a:pt x="59021" y="2550"/>
                  </a:moveTo>
                  <a:lnTo>
                    <a:pt x="52464" y="26596"/>
                  </a:lnTo>
                  <a:cubicBezTo>
                    <a:pt x="49549" y="24572"/>
                    <a:pt x="46472" y="23479"/>
                    <a:pt x="42627" y="23479"/>
                  </a:cubicBezTo>
                  <a:cubicBezTo>
                    <a:pt x="33154" y="23479"/>
                    <a:pt x="24937" y="31130"/>
                    <a:pt x="24937" y="45541"/>
                  </a:cubicBezTo>
                  <a:lnTo>
                    <a:pt x="24937" y="87075"/>
                  </a:lnTo>
                  <a:lnTo>
                    <a:pt x="0" y="87075"/>
                  </a:lnTo>
                  <a:lnTo>
                    <a:pt x="0" y="1093"/>
                  </a:lnTo>
                  <a:lnTo>
                    <a:pt x="19471" y="364"/>
                  </a:lnTo>
                  <a:cubicBezTo>
                    <a:pt x="21293" y="5991"/>
                    <a:pt x="22548" y="15666"/>
                    <a:pt x="22548" y="19310"/>
                  </a:cubicBezTo>
                  <a:lnTo>
                    <a:pt x="23277" y="19310"/>
                  </a:lnTo>
                  <a:cubicBezTo>
                    <a:pt x="26555" y="8380"/>
                    <a:pt x="33275" y="0"/>
                    <a:pt x="46230" y="0"/>
                  </a:cubicBezTo>
                  <a:cubicBezTo>
                    <a:pt x="51168" y="0"/>
                    <a:pt x="55176" y="931"/>
                    <a:pt x="58981" y="255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41F4BF0-85F6-2AF1-8319-1C5D18870214}"/>
                </a:ext>
              </a:extLst>
            </p:cNvPr>
            <p:cNvSpPr/>
            <p:nvPr/>
          </p:nvSpPr>
          <p:spPr>
            <a:xfrm>
              <a:off x="7064959" y="4712255"/>
              <a:ext cx="139174" cy="86913"/>
            </a:xfrm>
            <a:custGeom>
              <a:avLst/>
              <a:gdLst>
                <a:gd name="connsiteX0" fmla="*/ 139175 w 139174"/>
                <a:gd name="connsiteY0" fmla="*/ 34288 h 86913"/>
                <a:gd name="connsiteX1" fmla="*/ 139175 w 139174"/>
                <a:gd name="connsiteY1" fmla="*/ 86913 h 86913"/>
                <a:gd name="connsiteX2" fmla="*/ 114197 w 139174"/>
                <a:gd name="connsiteY2" fmla="*/ 86913 h 86913"/>
                <a:gd name="connsiteX3" fmla="*/ 114197 w 139174"/>
                <a:gd name="connsiteY3" fmla="*/ 38660 h 86913"/>
                <a:gd name="connsiteX4" fmla="*/ 99260 w 139174"/>
                <a:gd name="connsiteY4" fmla="*/ 21536 h 86913"/>
                <a:gd name="connsiteX5" fmla="*/ 81934 w 139174"/>
                <a:gd name="connsiteY5" fmla="*/ 42465 h 86913"/>
                <a:gd name="connsiteX6" fmla="*/ 81934 w 139174"/>
                <a:gd name="connsiteY6" fmla="*/ 86913 h 86913"/>
                <a:gd name="connsiteX7" fmla="*/ 56997 w 139174"/>
                <a:gd name="connsiteY7" fmla="*/ 86913 h 86913"/>
                <a:gd name="connsiteX8" fmla="*/ 56997 w 139174"/>
                <a:gd name="connsiteY8" fmla="*/ 38660 h 86913"/>
                <a:gd name="connsiteX9" fmla="*/ 42060 w 139174"/>
                <a:gd name="connsiteY9" fmla="*/ 21536 h 86913"/>
                <a:gd name="connsiteX10" fmla="*/ 24937 w 139174"/>
                <a:gd name="connsiteY10" fmla="*/ 42465 h 86913"/>
                <a:gd name="connsiteX11" fmla="*/ 24937 w 139174"/>
                <a:gd name="connsiteY11" fmla="*/ 86913 h 86913"/>
                <a:gd name="connsiteX12" fmla="*/ 0 w 139174"/>
                <a:gd name="connsiteY12" fmla="*/ 86913 h 86913"/>
                <a:gd name="connsiteX13" fmla="*/ 0 w 139174"/>
                <a:gd name="connsiteY13" fmla="*/ 931 h 86913"/>
                <a:gd name="connsiteX14" fmla="*/ 19472 w 139174"/>
                <a:gd name="connsiteY14" fmla="*/ 202 h 86913"/>
                <a:gd name="connsiteX15" fmla="*/ 22548 w 139174"/>
                <a:gd name="connsiteY15" fmla="*/ 18217 h 86913"/>
                <a:gd name="connsiteX16" fmla="*/ 23115 w 139174"/>
                <a:gd name="connsiteY16" fmla="*/ 18217 h 86913"/>
                <a:gd name="connsiteX17" fmla="*/ 50075 w 139174"/>
                <a:gd name="connsiteY17" fmla="*/ 0 h 86913"/>
                <a:gd name="connsiteX18" fmla="*/ 79586 w 139174"/>
                <a:gd name="connsiteY18" fmla="*/ 19512 h 86913"/>
                <a:gd name="connsiteX19" fmla="*/ 107275 w 139174"/>
                <a:gd name="connsiteY19" fmla="*/ 0 h 86913"/>
                <a:gd name="connsiteX20" fmla="*/ 139134 w 139174"/>
                <a:gd name="connsiteY20" fmla="*/ 34247 h 8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174" h="86913">
                  <a:moveTo>
                    <a:pt x="139175" y="34288"/>
                  </a:moveTo>
                  <a:lnTo>
                    <a:pt x="139175" y="86913"/>
                  </a:lnTo>
                  <a:lnTo>
                    <a:pt x="114197" y="86913"/>
                  </a:lnTo>
                  <a:lnTo>
                    <a:pt x="114197" y="38660"/>
                  </a:lnTo>
                  <a:cubicBezTo>
                    <a:pt x="114197" y="28296"/>
                    <a:pt x="109299" y="21536"/>
                    <a:pt x="99260" y="21536"/>
                  </a:cubicBezTo>
                  <a:cubicBezTo>
                    <a:pt x="86873" y="21536"/>
                    <a:pt x="81934" y="32628"/>
                    <a:pt x="81934" y="42465"/>
                  </a:cubicBezTo>
                  <a:lnTo>
                    <a:pt x="81934" y="86913"/>
                  </a:lnTo>
                  <a:lnTo>
                    <a:pt x="56997" y="86913"/>
                  </a:lnTo>
                  <a:lnTo>
                    <a:pt x="56997" y="38660"/>
                  </a:lnTo>
                  <a:cubicBezTo>
                    <a:pt x="56997" y="28296"/>
                    <a:pt x="52099" y="21536"/>
                    <a:pt x="42060" y="21536"/>
                  </a:cubicBezTo>
                  <a:cubicBezTo>
                    <a:pt x="29835" y="21536"/>
                    <a:pt x="24937" y="32628"/>
                    <a:pt x="24937" y="42465"/>
                  </a:cubicBezTo>
                  <a:lnTo>
                    <a:pt x="24937" y="86913"/>
                  </a:lnTo>
                  <a:lnTo>
                    <a:pt x="0" y="86913"/>
                  </a:lnTo>
                  <a:lnTo>
                    <a:pt x="0" y="931"/>
                  </a:lnTo>
                  <a:lnTo>
                    <a:pt x="19472" y="202"/>
                  </a:lnTo>
                  <a:cubicBezTo>
                    <a:pt x="21293" y="5303"/>
                    <a:pt x="22548" y="14573"/>
                    <a:pt x="22548" y="18217"/>
                  </a:cubicBezTo>
                  <a:lnTo>
                    <a:pt x="23115" y="18217"/>
                  </a:lnTo>
                  <a:cubicBezTo>
                    <a:pt x="27123" y="8015"/>
                    <a:pt x="35300" y="0"/>
                    <a:pt x="50075" y="0"/>
                  </a:cubicBezTo>
                  <a:cubicBezTo>
                    <a:pt x="64851" y="0"/>
                    <a:pt x="75214" y="7853"/>
                    <a:pt x="79586" y="19512"/>
                  </a:cubicBezTo>
                  <a:cubicBezTo>
                    <a:pt x="83391" y="8582"/>
                    <a:pt x="91771" y="0"/>
                    <a:pt x="107275" y="0"/>
                  </a:cubicBezTo>
                  <a:cubicBezTo>
                    <a:pt x="128204" y="0"/>
                    <a:pt x="139134" y="14573"/>
                    <a:pt x="139134" y="3424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FDA4486-AEBC-9184-805D-E8A6FA747C88}"/>
              </a:ext>
            </a:extLst>
          </p:cNvPr>
          <p:cNvGrpSpPr/>
          <p:nvPr/>
        </p:nvGrpSpPr>
        <p:grpSpPr>
          <a:xfrm>
            <a:off x="8466447" y="4625052"/>
            <a:ext cx="2404021" cy="1229708"/>
            <a:chOff x="7811878" y="4294286"/>
            <a:chExt cx="1739155" cy="889615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F773E2F-91B8-92D9-1E7C-D8EA77AFD5CF}"/>
                </a:ext>
              </a:extLst>
            </p:cNvPr>
            <p:cNvSpPr/>
            <p:nvPr/>
          </p:nvSpPr>
          <p:spPr>
            <a:xfrm>
              <a:off x="7820015" y="4302382"/>
              <a:ext cx="1722962" cy="873382"/>
            </a:xfrm>
            <a:custGeom>
              <a:avLst/>
              <a:gdLst>
                <a:gd name="connsiteX0" fmla="*/ 1148615 w 1722962"/>
                <a:gd name="connsiteY0" fmla="*/ 0 h 873382"/>
                <a:gd name="connsiteX1" fmla="*/ 574308 w 1722962"/>
                <a:gd name="connsiteY1" fmla="*/ 0 h 873382"/>
                <a:gd name="connsiteX2" fmla="*/ 0 w 1722962"/>
                <a:gd name="connsiteY2" fmla="*/ 0 h 873382"/>
                <a:gd name="connsiteX3" fmla="*/ 0 w 1722962"/>
                <a:gd name="connsiteY3" fmla="*/ 218356 h 873382"/>
                <a:gd name="connsiteX4" fmla="*/ 0 w 1722962"/>
                <a:gd name="connsiteY4" fmla="*/ 436671 h 873382"/>
                <a:gd name="connsiteX5" fmla="*/ 0 w 1722962"/>
                <a:gd name="connsiteY5" fmla="*/ 655027 h 873382"/>
                <a:gd name="connsiteX6" fmla="*/ 0 w 1722962"/>
                <a:gd name="connsiteY6" fmla="*/ 873383 h 873382"/>
                <a:gd name="connsiteX7" fmla="*/ 574308 w 1722962"/>
                <a:gd name="connsiteY7" fmla="*/ 873383 h 873382"/>
                <a:gd name="connsiteX8" fmla="*/ 574308 w 1722962"/>
                <a:gd name="connsiteY8" fmla="*/ 655027 h 873382"/>
                <a:gd name="connsiteX9" fmla="*/ 574308 w 1722962"/>
                <a:gd name="connsiteY9" fmla="*/ 436671 h 873382"/>
                <a:gd name="connsiteX10" fmla="*/ 1148615 w 1722962"/>
                <a:gd name="connsiteY10" fmla="*/ 436671 h 873382"/>
                <a:gd name="connsiteX11" fmla="*/ 1722963 w 1722962"/>
                <a:gd name="connsiteY11" fmla="*/ 436671 h 873382"/>
                <a:gd name="connsiteX12" fmla="*/ 1722963 w 1722962"/>
                <a:gd name="connsiteY12" fmla="*/ 218356 h 873382"/>
                <a:gd name="connsiteX13" fmla="*/ 1722963 w 1722962"/>
                <a:gd name="connsiteY13" fmla="*/ 0 h 873382"/>
                <a:gd name="connsiteX14" fmla="*/ 1148615 w 1722962"/>
                <a:gd name="connsiteY14" fmla="*/ 0 h 87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2962" h="873382">
                  <a:moveTo>
                    <a:pt x="1148615" y="0"/>
                  </a:moveTo>
                  <a:lnTo>
                    <a:pt x="574308" y="0"/>
                  </a:lnTo>
                  <a:lnTo>
                    <a:pt x="0" y="0"/>
                  </a:lnTo>
                  <a:lnTo>
                    <a:pt x="0" y="218356"/>
                  </a:lnTo>
                  <a:lnTo>
                    <a:pt x="0" y="436671"/>
                  </a:lnTo>
                  <a:lnTo>
                    <a:pt x="0" y="655027"/>
                  </a:lnTo>
                  <a:lnTo>
                    <a:pt x="0" y="873383"/>
                  </a:lnTo>
                  <a:lnTo>
                    <a:pt x="574308" y="873383"/>
                  </a:lnTo>
                  <a:lnTo>
                    <a:pt x="574308" y="655027"/>
                  </a:lnTo>
                  <a:lnTo>
                    <a:pt x="574308" y="436671"/>
                  </a:lnTo>
                  <a:lnTo>
                    <a:pt x="1148615" y="436671"/>
                  </a:lnTo>
                  <a:lnTo>
                    <a:pt x="1722963" y="436671"/>
                  </a:lnTo>
                  <a:lnTo>
                    <a:pt x="1722963" y="218356"/>
                  </a:lnTo>
                  <a:lnTo>
                    <a:pt x="1722963" y="0"/>
                  </a:lnTo>
                  <a:lnTo>
                    <a:pt x="1148615" y="0"/>
                  </a:lnTo>
                  <a:close/>
                </a:path>
              </a:pathLst>
            </a:custGeom>
            <a:solidFill>
              <a:srgbClr val="28585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D1EF11A-5C0D-FD6E-5180-5AF17232E53E}"/>
                </a:ext>
              </a:extLst>
            </p:cNvPr>
            <p:cNvSpPr/>
            <p:nvPr/>
          </p:nvSpPr>
          <p:spPr>
            <a:xfrm>
              <a:off x="7811878" y="4294286"/>
              <a:ext cx="1739155" cy="889615"/>
            </a:xfrm>
            <a:custGeom>
              <a:avLst/>
              <a:gdLst>
                <a:gd name="connsiteX0" fmla="*/ 590541 w 1739155"/>
                <a:gd name="connsiteY0" fmla="*/ 889576 h 889615"/>
                <a:gd name="connsiteX1" fmla="*/ 0 w 1739155"/>
                <a:gd name="connsiteY1" fmla="*/ 889576 h 889615"/>
                <a:gd name="connsiteX2" fmla="*/ 0 w 1739155"/>
                <a:gd name="connsiteY2" fmla="*/ 0 h 889615"/>
                <a:gd name="connsiteX3" fmla="*/ 1739156 w 1739155"/>
                <a:gd name="connsiteY3" fmla="*/ 0 h 889615"/>
                <a:gd name="connsiteX4" fmla="*/ 1739156 w 1739155"/>
                <a:gd name="connsiteY4" fmla="*/ 452904 h 889615"/>
                <a:gd name="connsiteX5" fmla="*/ 590500 w 1739155"/>
                <a:gd name="connsiteY5" fmla="*/ 452904 h 889615"/>
                <a:gd name="connsiteX6" fmla="*/ 590500 w 1739155"/>
                <a:gd name="connsiteY6" fmla="*/ 889616 h 889615"/>
                <a:gd name="connsiteX7" fmla="*/ 16193 w 1739155"/>
                <a:gd name="connsiteY7" fmla="*/ 873383 h 889615"/>
                <a:gd name="connsiteX8" fmla="*/ 574348 w 1739155"/>
                <a:gd name="connsiteY8" fmla="*/ 873383 h 889615"/>
                <a:gd name="connsiteX9" fmla="*/ 574348 w 1739155"/>
                <a:gd name="connsiteY9" fmla="*/ 436671 h 889615"/>
                <a:gd name="connsiteX10" fmla="*/ 1723004 w 1739155"/>
                <a:gd name="connsiteY10" fmla="*/ 436671 h 889615"/>
                <a:gd name="connsiteX11" fmla="*/ 1723004 w 1739155"/>
                <a:gd name="connsiteY11" fmla="*/ 16152 h 889615"/>
                <a:gd name="connsiteX12" fmla="*/ 16233 w 1739155"/>
                <a:gd name="connsiteY12" fmla="*/ 16152 h 889615"/>
                <a:gd name="connsiteX13" fmla="*/ 16233 w 1739155"/>
                <a:gd name="connsiteY13" fmla="*/ 873342 h 8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9155" h="889615">
                  <a:moveTo>
                    <a:pt x="590541" y="889576"/>
                  </a:moveTo>
                  <a:lnTo>
                    <a:pt x="0" y="889576"/>
                  </a:lnTo>
                  <a:lnTo>
                    <a:pt x="0" y="0"/>
                  </a:lnTo>
                  <a:lnTo>
                    <a:pt x="1739156" y="0"/>
                  </a:lnTo>
                  <a:lnTo>
                    <a:pt x="1739156" y="452904"/>
                  </a:lnTo>
                  <a:lnTo>
                    <a:pt x="590500" y="452904"/>
                  </a:lnTo>
                  <a:lnTo>
                    <a:pt x="590500" y="889616"/>
                  </a:lnTo>
                  <a:close/>
                  <a:moveTo>
                    <a:pt x="16193" y="873383"/>
                  </a:moveTo>
                  <a:lnTo>
                    <a:pt x="574348" y="873383"/>
                  </a:lnTo>
                  <a:lnTo>
                    <a:pt x="574348" y="436671"/>
                  </a:lnTo>
                  <a:lnTo>
                    <a:pt x="1723004" y="436671"/>
                  </a:lnTo>
                  <a:lnTo>
                    <a:pt x="1723004" y="16152"/>
                  </a:lnTo>
                  <a:lnTo>
                    <a:pt x="16233" y="16152"/>
                  </a:lnTo>
                  <a:lnTo>
                    <a:pt x="16233" y="87334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91ACFAA-9D6D-325E-BE2A-2BF8BBED6C4B}"/>
                </a:ext>
              </a:extLst>
            </p:cNvPr>
            <p:cNvSpPr/>
            <p:nvPr/>
          </p:nvSpPr>
          <p:spPr>
            <a:xfrm>
              <a:off x="8140465" y="4480661"/>
              <a:ext cx="16880" cy="80153"/>
            </a:xfrm>
            <a:custGeom>
              <a:avLst/>
              <a:gdLst>
                <a:gd name="connsiteX0" fmla="*/ 0 w 16880"/>
                <a:gd name="connsiteY0" fmla="*/ 0 h 80153"/>
                <a:gd name="connsiteX1" fmla="*/ 16880 w 16880"/>
                <a:gd name="connsiteY1" fmla="*/ 0 h 80153"/>
                <a:gd name="connsiteX2" fmla="*/ 16880 w 16880"/>
                <a:gd name="connsiteY2" fmla="*/ 80153 h 80153"/>
                <a:gd name="connsiteX3" fmla="*/ 0 w 16880"/>
                <a:gd name="connsiteY3" fmla="*/ 80153 h 80153"/>
                <a:gd name="connsiteX4" fmla="*/ 0 w 16880"/>
                <a:gd name="connsiteY4" fmla="*/ 0 h 8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0" h="80153">
                  <a:moveTo>
                    <a:pt x="0" y="0"/>
                  </a:moveTo>
                  <a:lnTo>
                    <a:pt x="16880" y="0"/>
                  </a:lnTo>
                  <a:lnTo>
                    <a:pt x="16880" y="80153"/>
                  </a:lnTo>
                  <a:lnTo>
                    <a:pt x="0" y="80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BBA1BFC-E965-618B-75F1-191D17D4EE75}"/>
                </a:ext>
              </a:extLst>
            </p:cNvPr>
            <p:cNvSpPr/>
            <p:nvPr/>
          </p:nvSpPr>
          <p:spPr>
            <a:xfrm>
              <a:off x="8172283" y="4502886"/>
              <a:ext cx="92782" cy="57928"/>
            </a:xfrm>
            <a:custGeom>
              <a:avLst/>
              <a:gdLst>
                <a:gd name="connsiteX0" fmla="*/ 92783 w 92782"/>
                <a:gd name="connsiteY0" fmla="*/ 22831 h 57928"/>
                <a:gd name="connsiteX1" fmla="*/ 92783 w 92782"/>
                <a:gd name="connsiteY1" fmla="*/ 57929 h 57928"/>
                <a:gd name="connsiteX2" fmla="*/ 76145 w 92782"/>
                <a:gd name="connsiteY2" fmla="*/ 57929 h 57928"/>
                <a:gd name="connsiteX3" fmla="*/ 76145 w 92782"/>
                <a:gd name="connsiteY3" fmla="*/ 25746 h 57928"/>
                <a:gd name="connsiteX4" fmla="*/ 66187 w 92782"/>
                <a:gd name="connsiteY4" fmla="*/ 14330 h 57928"/>
                <a:gd name="connsiteX5" fmla="*/ 54650 w 92782"/>
                <a:gd name="connsiteY5" fmla="*/ 28296 h 57928"/>
                <a:gd name="connsiteX6" fmla="*/ 54650 w 92782"/>
                <a:gd name="connsiteY6" fmla="*/ 57929 h 57928"/>
                <a:gd name="connsiteX7" fmla="*/ 38012 w 92782"/>
                <a:gd name="connsiteY7" fmla="*/ 57929 h 57928"/>
                <a:gd name="connsiteX8" fmla="*/ 38012 w 92782"/>
                <a:gd name="connsiteY8" fmla="*/ 25746 h 57928"/>
                <a:gd name="connsiteX9" fmla="*/ 28053 w 92782"/>
                <a:gd name="connsiteY9" fmla="*/ 14330 h 57928"/>
                <a:gd name="connsiteX10" fmla="*/ 16638 w 92782"/>
                <a:gd name="connsiteY10" fmla="*/ 28296 h 57928"/>
                <a:gd name="connsiteX11" fmla="*/ 16638 w 92782"/>
                <a:gd name="connsiteY11" fmla="*/ 57929 h 57928"/>
                <a:gd name="connsiteX12" fmla="*/ 0 w 92782"/>
                <a:gd name="connsiteY12" fmla="*/ 57929 h 57928"/>
                <a:gd name="connsiteX13" fmla="*/ 0 w 92782"/>
                <a:gd name="connsiteY13" fmla="*/ 607 h 57928"/>
                <a:gd name="connsiteX14" fmla="*/ 12994 w 92782"/>
                <a:gd name="connsiteY14" fmla="*/ 121 h 57928"/>
                <a:gd name="connsiteX15" fmla="*/ 15059 w 92782"/>
                <a:gd name="connsiteY15" fmla="*/ 12144 h 57928"/>
                <a:gd name="connsiteX16" fmla="*/ 15423 w 92782"/>
                <a:gd name="connsiteY16" fmla="*/ 12144 h 57928"/>
                <a:gd name="connsiteX17" fmla="*/ 33397 w 92782"/>
                <a:gd name="connsiteY17" fmla="*/ 0 h 57928"/>
                <a:gd name="connsiteX18" fmla="*/ 53071 w 92782"/>
                <a:gd name="connsiteY18" fmla="*/ 12994 h 57928"/>
                <a:gd name="connsiteX19" fmla="*/ 71530 w 92782"/>
                <a:gd name="connsiteY19" fmla="*/ 0 h 57928"/>
                <a:gd name="connsiteX20" fmla="*/ 92783 w 92782"/>
                <a:gd name="connsiteY20" fmla="*/ 22831 h 5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82" h="57928">
                  <a:moveTo>
                    <a:pt x="92783" y="22831"/>
                  </a:moveTo>
                  <a:lnTo>
                    <a:pt x="92783" y="57929"/>
                  </a:lnTo>
                  <a:lnTo>
                    <a:pt x="76145" y="57929"/>
                  </a:lnTo>
                  <a:lnTo>
                    <a:pt x="76145" y="25746"/>
                  </a:lnTo>
                  <a:cubicBezTo>
                    <a:pt x="76145" y="18824"/>
                    <a:pt x="72866" y="14330"/>
                    <a:pt x="66187" y="14330"/>
                  </a:cubicBezTo>
                  <a:cubicBezTo>
                    <a:pt x="57928" y="14330"/>
                    <a:pt x="54650" y="21738"/>
                    <a:pt x="54650" y="28296"/>
                  </a:cubicBezTo>
                  <a:lnTo>
                    <a:pt x="54650" y="57929"/>
                  </a:lnTo>
                  <a:lnTo>
                    <a:pt x="38012" y="57929"/>
                  </a:lnTo>
                  <a:lnTo>
                    <a:pt x="38012" y="25746"/>
                  </a:lnTo>
                  <a:cubicBezTo>
                    <a:pt x="38012" y="18824"/>
                    <a:pt x="34733" y="14330"/>
                    <a:pt x="28053" y="14330"/>
                  </a:cubicBezTo>
                  <a:cubicBezTo>
                    <a:pt x="19916" y="14330"/>
                    <a:pt x="16638" y="21738"/>
                    <a:pt x="16638" y="28296"/>
                  </a:cubicBezTo>
                  <a:lnTo>
                    <a:pt x="16638" y="57929"/>
                  </a:lnTo>
                  <a:lnTo>
                    <a:pt x="0" y="57929"/>
                  </a:lnTo>
                  <a:lnTo>
                    <a:pt x="0" y="607"/>
                  </a:lnTo>
                  <a:lnTo>
                    <a:pt x="12994" y="121"/>
                  </a:lnTo>
                  <a:cubicBezTo>
                    <a:pt x="14209" y="3522"/>
                    <a:pt x="15059" y="9715"/>
                    <a:pt x="15059" y="12144"/>
                  </a:cubicBezTo>
                  <a:lnTo>
                    <a:pt x="15423" y="12144"/>
                  </a:lnTo>
                  <a:cubicBezTo>
                    <a:pt x="18095" y="5343"/>
                    <a:pt x="23560" y="0"/>
                    <a:pt x="33397" y="0"/>
                  </a:cubicBezTo>
                  <a:cubicBezTo>
                    <a:pt x="43234" y="0"/>
                    <a:pt x="50156" y="5222"/>
                    <a:pt x="53071" y="12994"/>
                  </a:cubicBezTo>
                  <a:cubicBezTo>
                    <a:pt x="55621" y="5708"/>
                    <a:pt x="61208" y="0"/>
                    <a:pt x="71530" y="0"/>
                  </a:cubicBezTo>
                  <a:cubicBezTo>
                    <a:pt x="85496" y="0"/>
                    <a:pt x="92783" y="9715"/>
                    <a:pt x="92783" y="2283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AEE0667-F40F-7EC0-8535-F11C2641D15B}"/>
                </a:ext>
              </a:extLst>
            </p:cNvPr>
            <p:cNvSpPr/>
            <p:nvPr/>
          </p:nvSpPr>
          <p:spPr>
            <a:xfrm>
              <a:off x="8278182" y="4502764"/>
              <a:ext cx="59871" cy="82824"/>
            </a:xfrm>
            <a:custGeom>
              <a:avLst/>
              <a:gdLst>
                <a:gd name="connsiteX0" fmla="*/ 59871 w 59871"/>
                <a:gd name="connsiteY0" fmla="*/ 29389 h 82824"/>
                <a:gd name="connsiteX1" fmla="*/ 33640 w 59871"/>
                <a:gd name="connsiteY1" fmla="*/ 58779 h 82824"/>
                <a:gd name="connsiteX2" fmla="*/ 16638 w 59871"/>
                <a:gd name="connsiteY2" fmla="*/ 50885 h 82824"/>
                <a:gd name="connsiteX3" fmla="*/ 16638 w 59871"/>
                <a:gd name="connsiteY3" fmla="*/ 82825 h 82824"/>
                <a:gd name="connsiteX4" fmla="*/ 0 w 59871"/>
                <a:gd name="connsiteY4" fmla="*/ 82825 h 82824"/>
                <a:gd name="connsiteX5" fmla="*/ 0 w 59871"/>
                <a:gd name="connsiteY5" fmla="*/ 729 h 82824"/>
                <a:gd name="connsiteX6" fmla="*/ 13116 w 59871"/>
                <a:gd name="connsiteY6" fmla="*/ 243 h 82824"/>
                <a:gd name="connsiteX7" fmla="*/ 15059 w 59871"/>
                <a:gd name="connsiteY7" fmla="*/ 11537 h 82824"/>
                <a:gd name="connsiteX8" fmla="*/ 15423 w 59871"/>
                <a:gd name="connsiteY8" fmla="*/ 11537 h 82824"/>
                <a:gd name="connsiteX9" fmla="*/ 34490 w 59871"/>
                <a:gd name="connsiteY9" fmla="*/ 0 h 82824"/>
                <a:gd name="connsiteX10" fmla="*/ 59871 w 59871"/>
                <a:gd name="connsiteY10" fmla="*/ 29389 h 82824"/>
                <a:gd name="connsiteX11" fmla="*/ 42991 w 59871"/>
                <a:gd name="connsiteY11" fmla="*/ 29389 h 82824"/>
                <a:gd name="connsiteX12" fmla="*/ 29875 w 59871"/>
                <a:gd name="connsiteY12" fmla="*/ 13966 h 82824"/>
                <a:gd name="connsiteX13" fmla="*/ 16638 w 59871"/>
                <a:gd name="connsiteY13" fmla="*/ 27446 h 82824"/>
                <a:gd name="connsiteX14" fmla="*/ 16638 w 59871"/>
                <a:gd name="connsiteY14" fmla="*/ 31332 h 82824"/>
                <a:gd name="connsiteX15" fmla="*/ 30239 w 59871"/>
                <a:gd name="connsiteY15" fmla="*/ 44813 h 82824"/>
                <a:gd name="connsiteX16" fmla="*/ 42991 w 59871"/>
                <a:gd name="connsiteY16" fmla="*/ 29389 h 8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871" h="82824">
                  <a:moveTo>
                    <a:pt x="59871" y="29389"/>
                  </a:moveTo>
                  <a:cubicBezTo>
                    <a:pt x="59871" y="48092"/>
                    <a:pt x="48578" y="58779"/>
                    <a:pt x="33640" y="58779"/>
                  </a:cubicBezTo>
                  <a:cubicBezTo>
                    <a:pt x="25503" y="58779"/>
                    <a:pt x="19916" y="55500"/>
                    <a:pt x="16638" y="50885"/>
                  </a:cubicBezTo>
                  <a:lnTo>
                    <a:pt x="16638" y="82825"/>
                  </a:lnTo>
                  <a:lnTo>
                    <a:pt x="0" y="82825"/>
                  </a:lnTo>
                  <a:lnTo>
                    <a:pt x="0" y="729"/>
                  </a:lnTo>
                  <a:lnTo>
                    <a:pt x="13116" y="243"/>
                  </a:lnTo>
                  <a:cubicBezTo>
                    <a:pt x="14330" y="3765"/>
                    <a:pt x="15180" y="9958"/>
                    <a:pt x="15059" y="11537"/>
                  </a:cubicBezTo>
                  <a:lnTo>
                    <a:pt x="15423" y="11537"/>
                  </a:lnTo>
                  <a:cubicBezTo>
                    <a:pt x="18459" y="4858"/>
                    <a:pt x="24410" y="0"/>
                    <a:pt x="34490" y="0"/>
                  </a:cubicBezTo>
                  <a:cubicBezTo>
                    <a:pt x="50035" y="0"/>
                    <a:pt x="59871" y="12266"/>
                    <a:pt x="59871" y="29389"/>
                  </a:cubicBezTo>
                  <a:close/>
                  <a:moveTo>
                    <a:pt x="42991" y="29389"/>
                  </a:moveTo>
                  <a:cubicBezTo>
                    <a:pt x="42991" y="20038"/>
                    <a:pt x="37890" y="13966"/>
                    <a:pt x="29875" y="13966"/>
                  </a:cubicBezTo>
                  <a:cubicBezTo>
                    <a:pt x="21859" y="13966"/>
                    <a:pt x="16638" y="20767"/>
                    <a:pt x="16638" y="27446"/>
                  </a:cubicBezTo>
                  <a:lnTo>
                    <a:pt x="16638" y="31332"/>
                  </a:lnTo>
                  <a:cubicBezTo>
                    <a:pt x="16638" y="37648"/>
                    <a:pt x="21374" y="44813"/>
                    <a:pt x="30239" y="44813"/>
                  </a:cubicBezTo>
                  <a:cubicBezTo>
                    <a:pt x="38011" y="44813"/>
                    <a:pt x="42991" y="38741"/>
                    <a:pt x="42991" y="2938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18272A1-15DE-B591-5982-E13DC7A19A6B}"/>
                </a:ext>
              </a:extLst>
            </p:cNvPr>
            <p:cNvSpPr/>
            <p:nvPr/>
          </p:nvSpPr>
          <p:spPr>
            <a:xfrm>
              <a:off x="8345948" y="4502764"/>
              <a:ext cx="59264" cy="58778"/>
            </a:xfrm>
            <a:custGeom>
              <a:avLst/>
              <a:gdLst>
                <a:gd name="connsiteX0" fmla="*/ 59264 w 59264"/>
                <a:gd name="connsiteY0" fmla="*/ 57686 h 58778"/>
                <a:gd name="connsiteX1" fmla="*/ 51128 w 59264"/>
                <a:gd name="connsiteY1" fmla="*/ 58779 h 58778"/>
                <a:gd name="connsiteX2" fmla="*/ 37890 w 59264"/>
                <a:gd name="connsiteY2" fmla="*/ 49671 h 58778"/>
                <a:gd name="connsiteX3" fmla="*/ 19431 w 59264"/>
                <a:gd name="connsiteY3" fmla="*/ 58779 h 58778"/>
                <a:gd name="connsiteX4" fmla="*/ 0 w 59264"/>
                <a:gd name="connsiteY4" fmla="*/ 42991 h 58778"/>
                <a:gd name="connsiteX5" fmla="*/ 36312 w 59264"/>
                <a:gd name="connsiteY5" fmla="*/ 24775 h 58778"/>
                <a:gd name="connsiteX6" fmla="*/ 37040 w 59264"/>
                <a:gd name="connsiteY6" fmla="*/ 24775 h 58778"/>
                <a:gd name="connsiteX7" fmla="*/ 37040 w 59264"/>
                <a:gd name="connsiteY7" fmla="*/ 22224 h 58778"/>
                <a:gd name="connsiteX8" fmla="*/ 26596 w 59264"/>
                <a:gd name="connsiteY8" fmla="*/ 12509 h 58778"/>
                <a:gd name="connsiteX9" fmla="*/ 16759 w 59264"/>
                <a:gd name="connsiteY9" fmla="*/ 19188 h 58778"/>
                <a:gd name="connsiteX10" fmla="*/ 17245 w 59264"/>
                <a:gd name="connsiteY10" fmla="*/ 21374 h 58778"/>
                <a:gd name="connsiteX11" fmla="*/ 2671 w 59264"/>
                <a:gd name="connsiteY11" fmla="*/ 23803 h 58778"/>
                <a:gd name="connsiteX12" fmla="*/ 1943 w 59264"/>
                <a:gd name="connsiteY12" fmla="*/ 18217 h 58778"/>
                <a:gd name="connsiteX13" fmla="*/ 27325 w 59264"/>
                <a:gd name="connsiteY13" fmla="*/ 0 h 58778"/>
                <a:gd name="connsiteX14" fmla="*/ 53313 w 59264"/>
                <a:gd name="connsiteY14" fmla="*/ 22953 h 58778"/>
                <a:gd name="connsiteX15" fmla="*/ 53313 w 59264"/>
                <a:gd name="connsiteY15" fmla="*/ 41655 h 58778"/>
                <a:gd name="connsiteX16" fmla="*/ 56471 w 59264"/>
                <a:gd name="connsiteY16" fmla="*/ 45420 h 58778"/>
                <a:gd name="connsiteX17" fmla="*/ 58536 w 59264"/>
                <a:gd name="connsiteY17" fmla="*/ 45056 h 58778"/>
                <a:gd name="connsiteX18" fmla="*/ 59264 w 59264"/>
                <a:gd name="connsiteY18" fmla="*/ 57686 h 58778"/>
                <a:gd name="connsiteX19" fmla="*/ 37040 w 59264"/>
                <a:gd name="connsiteY19" fmla="*/ 37769 h 58778"/>
                <a:gd name="connsiteX20" fmla="*/ 37040 w 59264"/>
                <a:gd name="connsiteY20" fmla="*/ 33154 h 58778"/>
                <a:gd name="connsiteX21" fmla="*/ 36312 w 59264"/>
                <a:gd name="connsiteY21" fmla="*/ 33154 h 58778"/>
                <a:gd name="connsiteX22" fmla="*/ 16152 w 59264"/>
                <a:gd name="connsiteY22" fmla="*/ 40805 h 58778"/>
                <a:gd name="connsiteX23" fmla="*/ 24167 w 59264"/>
                <a:gd name="connsiteY23" fmla="*/ 46513 h 58778"/>
                <a:gd name="connsiteX24" fmla="*/ 37040 w 59264"/>
                <a:gd name="connsiteY24" fmla="*/ 37769 h 5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264" h="58778">
                  <a:moveTo>
                    <a:pt x="59264" y="57686"/>
                  </a:moveTo>
                  <a:cubicBezTo>
                    <a:pt x="59264" y="57686"/>
                    <a:pt x="55742" y="58779"/>
                    <a:pt x="51128" y="58779"/>
                  </a:cubicBezTo>
                  <a:cubicBezTo>
                    <a:pt x="43234" y="58779"/>
                    <a:pt x="38983" y="55743"/>
                    <a:pt x="37890" y="49671"/>
                  </a:cubicBezTo>
                  <a:cubicBezTo>
                    <a:pt x="36068" y="53192"/>
                    <a:pt x="31332" y="58779"/>
                    <a:pt x="19431" y="58779"/>
                  </a:cubicBezTo>
                  <a:cubicBezTo>
                    <a:pt x="7529" y="58779"/>
                    <a:pt x="0" y="52585"/>
                    <a:pt x="0" y="42991"/>
                  </a:cubicBezTo>
                  <a:cubicBezTo>
                    <a:pt x="0" y="28782"/>
                    <a:pt x="14937" y="25260"/>
                    <a:pt x="36312" y="24775"/>
                  </a:cubicBezTo>
                  <a:lnTo>
                    <a:pt x="37040" y="24775"/>
                  </a:lnTo>
                  <a:lnTo>
                    <a:pt x="37040" y="22224"/>
                  </a:lnTo>
                  <a:cubicBezTo>
                    <a:pt x="37040" y="16395"/>
                    <a:pt x="33640" y="12509"/>
                    <a:pt x="26596" y="12509"/>
                  </a:cubicBezTo>
                  <a:cubicBezTo>
                    <a:pt x="20281" y="12509"/>
                    <a:pt x="16759" y="15059"/>
                    <a:pt x="16759" y="19188"/>
                  </a:cubicBezTo>
                  <a:cubicBezTo>
                    <a:pt x="16759" y="20038"/>
                    <a:pt x="16880" y="20767"/>
                    <a:pt x="17245" y="21374"/>
                  </a:cubicBezTo>
                  <a:lnTo>
                    <a:pt x="2671" y="23803"/>
                  </a:lnTo>
                  <a:cubicBezTo>
                    <a:pt x="2671" y="23803"/>
                    <a:pt x="1943" y="21374"/>
                    <a:pt x="1943" y="18217"/>
                  </a:cubicBezTo>
                  <a:cubicBezTo>
                    <a:pt x="1943" y="7287"/>
                    <a:pt x="11537" y="0"/>
                    <a:pt x="27325" y="0"/>
                  </a:cubicBezTo>
                  <a:cubicBezTo>
                    <a:pt x="44205" y="0"/>
                    <a:pt x="53313" y="8501"/>
                    <a:pt x="53313" y="22953"/>
                  </a:cubicBezTo>
                  <a:lnTo>
                    <a:pt x="53313" y="41655"/>
                  </a:lnTo>
                  <a:cubicBezTo>
                    <a:pt x="53313" y="44327"/>
                    <a:pt x="54285" y="45420"/>
                    <a:pt x="56471" y="45420"/>
                  </a:cubicBezTo>
                  <a:cubicBezTo>
                    <a:pt x="57200" y="45420"/>
                    <a:pt x="57928" y="45299"/>
                    <a:pt x="58536" y="45056"/>
                  </a:cubicBezTo>
                  <a:lnTo>
                    <a:pt x="59264" y="57686"/>
                  </a:lnTo>
                  <a:close/>
                  <a:moveTo>
                    <a:pt x="37040" y="37769"/>
                  </a:moveTo>
                  <a:lnTo>
                    <a:pt x="37040" y="33154"/>
                  </a:lnTo>
                  <a:lnTo>
                    <a:pt x="36312" y="33154"/>
                  </a:lnTo>
                  <a:cubicBezTo>
                    <a:pt x="22588" y="33519"/>
                    <a:pt x="16152" y="35462"/>
                    <a:pt x="16152" y="40805"/>
                  </a:cubicBezTo>
                  <a:cubicBezTo>
                    <a:pt x="16152" y="44570"/>
                    <a:pt x="19188" y="46513"/>
                    <a:pt x="24167" y="46513"/>
                  </a:cubicBezTo>
                  <a:cubicBezTo>
                    <a:pt x="32182" y="46513"/>
                    <a:pt x="37040" y="42384"/>
                    <a:pt x="37040" y="3776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44BA8F4-1508-9051-4945-35A2F10DC89C}"/>
                </a:ext>
              </a:extLst>
            </p:cNvPr>
            <p:cNvSpPr/>
            <p:nvPr/>
          </p:nvSpPr>
          <p:spPr>
            <a:xfrm>
              <a:off x="8411770" y="4502764"/>
              <a:ext cx="55499" cy="58778"/>
            </a:xfrm>
            <a:custGeom>
              <a:avLst/>
              <a:gdLst>
                <a:gd name="connsiteX0" fmla="*/ 53799 w 55499"/>
                <a:gd name="connsiteY0" fmla="*/ 20160 h 58778"/>
                <a:gd name="connsiteX1" fmla="*/ 53435 w 55499"/>
                <a:gd name="connsiteY1" fmla="*/ 24410 h 58778"/>
                <a:gd name="connsiteX2" fmla="*/ 38740 w 55499"/>
                <a:gd name="connsiteY2" fmla="*/ 25260 h 58778"/>
                <a:gd name="connsiteX3" fmla="*/ 38983 w 55499"/>
                <a:gd name="connsiteY3" fmla="*/ 22710 h 58778"/>
                <a:gd name="connsiteX4" fmla="*/ 29510 w 55499"/>
                <a:gd name="connsiteY4" fmla="*/ 13602 h 58778"/>
                <a:gd name="connsiteX5" fmla="*/ 16880 w 55499"/>
                <a:gd name="connsiteY5" fmla="*/ 29025 h 58778"/>
                <a:gd name="connsiteX6" fmla="*/ 31697 w 55499"/>
                <a:gd name="connsiteY6" fmla="*/ 45177 h 58778"/>
                <a:gd name="connsiteX7" fmla="*/ 47363 w 55499"/>
                <a:gd name="connsiteY7" fmla="*/ 38498 h 58778"/>
                <a:gd name="connsiteX8" fmla="*/ 55500 w 55499"/>
                <a:gd name="connsiteY8" fmla="*/ 48942 h 58778"/>
                <a:gd name="connsiteX9" fmla="*/ 30604 w 55499"/>
                <a:gd name="connsiteY9" fmla="*/ 58779 h 58778"/>
                <a:gd name="connsiteX10" fmla="*/ 0 w 55499"/>
                <a:gd name="connsiteY10" fmla="*/ 29632 h 58778"/>
                <a:gd name="connsiteX11" fmla="*/ 29754 w 55499"/>
                <a:gd name="connsiteY11" fmla="*/ 0 h 58778"/>
                <a:gd name="connsiteX12" fmla="*/ 53799 w 55499"/>
                <a:gd name="connsiteY12" fmla="*/ 20160 h 5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99" h="58778">
                  <a:moveTo>
                    <a:pt x="53799" y="20160"/>
                  </a:moveTo>
                  <a:cubicBezTo>
                    <a:pt x="53799" y="22710"/>
                    <a:pt x="53435" y="24410"/>
                    <a:pt x="53435" y="24410"/>
                  </a:cubicBezTo>
                  <a:lnTo>
                    <a:pt x="38740" y="25260"/>
                  </a:lnTo>
                  <a:cubicBezTo>
                    <a:pt x="38862" y="25017"/>
                    <a:pt x="38983" y="23924"/>
                    <a:pt x="38983" y="22710"/>
                  </a:cubicBezTo>
                  <a:cubicBezTo>
                    <a:pt x="38983" y="17852"/>
                    <a:pt x="35826" y="13602"/>
                    <a:pt x="29510" y="13602"/>
                  </a:cubicBezTo>
                  <a:cubicBezTo>
                    <a:pt x="21981" y="13602"/>
                    <a:pt x="16880" y="19795"/>
                    <a:pt x="16880" y="29025"/>
                  </a:cubicBezTo>
                  <a:cubicBezTo>
                    <a:pt x="16880" y="38741"/>
                    <a:pt x="21859" y="45177"/>
                    <a:pt x="31697" y="45177"/>
                  </a:cubicBezTo>
                  <a:cubicBezTo>
                    <a:pt x="40683" y="45177"/>
                    <a:pt x="45662" y="40562"/>
                    <a:pt x="47363" y="38498"/>
                  </a:cubicBezTo>
                  <a:lnTo>
                    <a:pt x="55500" y="48942"/>
                  </a:lnTo>
                  <a:cubicBezTo>
                    <a:pt x="51856" y="53557"/>
                    <a:pt x="43477" y="58779"/>
                    <a:pt x="30604" y="58779"/>
                  </a:cubicBezTo>
                  <a:cubicBezTo>
                    <a:pt x="11415" y="58779"/>
                    <a:pt x="0" y="46634"/>
                    <a:pt x="0" y="29632"/>
                  </a:cubicBezTo>
                  <a:cubicBezTo>
                    <a:pt x="0" y="12630"/>
                    <a:pt x="12144" y="0"/>
                    <a:pt x="29754" y="0"/>
                  </a:cubicBezTo>
                  <a:cubicBezTo>
                    <a:pt x="44934" y="0"/>
                    <a:pt x="53799" y="8987"/>
                    <a:pt x="53799" y="2016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D551EC5-BA12-B035-C630-55B97AEA36A6}"/>
                </a:ext>
              </a:extLst>
            </p:cNvPr>
            <p:cNvSpPr/>
            <p:nvPr/>
          </p:nvSpPr>
          <p:spPr>
            <a:xfrm>
              <a:off x="8471520" y="4486733"/>
              <a:ext cx="48820" cy="74809"/>
            </a:xfrm>
            <a:custGeom>
              <a:avLst/>
              <a:gdLst>
                <a:gd name="connsiteX0" fmla="*/ 48821 w 48820"/>
                <a:gd name="connsiteY0" fmla="*/ 70680 h 74809"/>
                <a:gd name="connsiteX1" fmla="*/ 31697 w 48820"/>
                <a:gd name="connsiteY1" fmla="*/ 74810 h 74809"/>
                <a:gd name="connsiteX2" fmla="*/ 8744 w 48820"/>
                <a:gd name="connsiteY2" fmla="*/ 50399 h 74809"/>
                <a:gd name="connsiteX3" fmla="*/ 8744 w 48820"/>
                <a:gd name="connsiteY3" fmla="*/ 29389 h 74809"/>
                <a:gd name="connsiteX4" fmla="*/ 0 w 48820"/>
                <a:gd name="connsiteY4" fmla="*/ 29389 h 74809"/>
                <a:gd name="connsiteX5" fmla="*/ 0 w 48820"/>
                <a:gd name="connsiteY5" fmla="*/ 16759 h 74809"/>
                <a:gd name="connsiteX6" fmla="*/ 9473 w 48820"/>
                <a:gd name="connsiteY6" fmla="*/ 16759 h 74809"/>
                <a:gd name="connsiteX7" fmla="*/ 9473 w 48820"/>
                <a:gd name="connsiteY7" fmla="*/ 607 h 74809"/>
                <a:gd name="connsiteX8" fmla="*/ 25503 w 48820"/>
                <a:gd name="connsiteY8" fmla="*/ 0 h 74809"/>
                <a:gd name="connsiteX9" fmla="*/ 25503 w 48820"/>
                <a:gd name="connsiteY9" fmla="*/ 16759 h 74809"/>
                <a:gd name="connsiteX10" fmla="*/ 45663 w 48820"/>
                <a:gd name="connsiteY10" fmla="*/ 16759 h 74809"/>
                <a:gd name="connsiteX11" fmla="*/ 45663 w 48820"/>
                <a:gd name="connsiteY11" fmla="*/ 29389 h 74809"/>
                <a:gd name="connsiteX12" fmla="*/ 25503 w 48820"/>
                <a:gd name="connsiteY12" fmla="*/ 29389 h 74809"/>
                <a:gd name="connsiteX13" fmla="*/ 25503 w 48820"/>
                <a:gd name="connsiteY13" fmla="*/ 49671 h 74809"/>
                <a:gd name="connsiteX14" fmla="*/ 34855 w 48820"/>
                <a:gd name="connsiteY14" fmla="*/ 60722 h 74809"/>
                <a:gd name="connsiteX15" fmla="*/ 44084 w 48820"/>
                <a:gd name="connsiteY15" fmla="*/ 57686 h 74809"/>
                <a:gd name="connsiteX16" fmla="*/ 48821 w 48820"/>
                <a:gd name="connsiteY16" fmla="*/ 70680 h 7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20" h="74809">
                  <a:moveTo>
                    <a:pt x="48821" y="70680"/>
                  </a:moveTo>
                  <a:cubicBezTo>
                    <a:pt x="48821" y="70680"/>
                    <a:pt x="42748" y="74810"/>
                    <a:pt x="31697" y="74810"/>
                  </a:cubicBezTo>
                  <a:cubicBezTo>
                    <a:pt x="16638" y="74810"/>
                    <a:pt x="8744" y="66673"/>
                    <a:pt x="8744" y="50399"/>
                  </a:cubicBezTo>
                  <a:lnTo>
                    <a:pt x="8744" y="29389"/>
                  </a:lnTo>
                  <a:lnTo>
                    <a:pt x="0" y="29389"/>
                  </a:lnTo>
                  <a:lnTo>
                    <a:pt x="0" y="16759"/>
                  </a:lnTo>
                  <a:lnTo>
                    <a:pt x="9473" y="16759"/>
                  </a:lnTo>
                  <a:lnTo>
                    <a:pt x="9473" y="607"/>
                  </a:lnTo>
                  <a:lnTo>
                    <a:pt x="25503" y="0"/>
                  </a:lnTo>
                  <a:lnTo>
                    <a:pt x="25503" y="16759"/>
                  </a:lnTo>
                  <a:lnTo>
                    <a:pt x="45663" y="16759"/>
                  </a:lnTo>
                  <a:lnTo>
                    <a:pt x="45663" y="29389"/>
                  </a:lnTo>
                  <a:lnTo>
                    <a:pt x="25503" y="29389"/>
                  </a:lnTo>
                  <a:lnTo>
                    <a:pt x="25503" y="49671"/>
                  </a:lnTo>
                  <a:cubicBezTo>
                    <a:pt x="25503" y="57322"/>
                    <a:pt x="28418" y="60722"/>
                    <a:pt x="34855" y="60722"/>
                  </a:cubicBezTo>
                  <a:cubicBezTo>
                    <a:pt x="40684" y="60722"/>
                    <a:pt x="44084" y="57686"/>
                    <a:pt x="44084" y="57686"/>
                  </a:cubicBezTo>
                  <a:lnTo>
                    <a:pt x="48821" y="7068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5DCC847-0AA6-F385-57D2-EBAEAFE121E1}"/>
                </a:ext>
              </a:extLst>
            </p:cNvPr>
            <p:cNvSpPr/>
            <p:nvPr/>
          </p:nvSpPr>
          <p:spPr>
            <a:xfrm>
              <a:off x="8551430" y="4522074"/>
              <a:ext cx="46027" cy="11415"/>
            </a:xfrm>
            <a:custGeom>
              <a:avLst/>
              <a:gdLst>
                <a:gd name="connsiteX0" fmla="*/ 0 w 46027"/>
                <a:gd name="connsiteY0" fmla="*/ 0 h 11415"/>
                <a:gd name="connsiteX1" fmla="*/ 46027 w 46027"/>
                <a:gd name="connsiteY1" fmla="*/ 0 h 11415"/>
                <a:gd name="connsiteX2" fmla="*/ 46027 w 46027"/>
                <a:gd name="connsiteY2" fmla="*/ 11416 h 11415"/>
                <a:gd name="connsiteX3" fmla="*/ 0 w 46027"/>
                <a:gd name="connsiteY3" fmla="*/ 11416 h 11415"/>
                <a:gd name="connsiteX4" fmla="*/ 0 w 46027"/>
                <a:gd name="connsiteY4" fmla="*/ 0 h 1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27" h="11415">
                  <a:moveTo>
                    <a:pt x="0" y="0"/>
                  </a:moveTo>
                  <a:lnTo>
                    <a:pt x="46027" y="0"/>
                  </a:lnTo>
                  <a:lnTo>
                    <a:pt x="46027" y="11416"/>
                  </a:lnTo>
                  <a:lnTo>
                    <a:pt x="0" y="1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39F4466-254D-38E8-5537-27E8A9A3411D}"/>
                </a:ext>
              </a:extLst>
            </p:cNvPr>
            <p:cNvSpPr/>
            <p:nvPr/>
          </p:nvSpPr>
          <p:spPr>
            <a:xfrm>
              <a:off x="8625997" y="4480661"/>
              <a:ext cx="66065" cy="80153"/>
            </a:xfrm>
            <a:custGeom>
              <a:avLst/>
              <a:gdLst>
                <a:gd name="connsiteX0" fmla="*/ 24410 w 66065"/>
                <a:gd name="connsiteY0" fmla="*/ 14209 h 80153"/>
                <a:gd name="connsiteX1" fmla="*/ 0 w 66065"/>
                <a:gd name="connsiteY1" fmla="*/ 14209 h 80153"/>
                <a:gd name="connsiteX2" fmla="*/ 0 w 66065"/>
                <a:gd name="connsiteY2" fmla="*/ 0 h 80153"/>
                <a:gd name="connsiteX3" fmla="*/ 66066 w 66065"/>
                <a:gd name="connsiteY3" fmla="*/ 0 h 80153"/>
                <a:gd name="connsiteX4" fmla="*/ 66066 w 66065"/>
                <a:gd name="connsiteY4" fmla="*/ 14209 h 80153"/>
                <a:gd name="connsiteX5" fmla="*/ 41655 w 66065"/>
                <a:gd name="connsiteY5" fmla="*/ 14209 h 80153"/>
                <a:gd name="connsiteX6" fmla="*/ 41655 w 66065"/>
                <a:gd name="connsiteY6" fmla="*/ 80153 h 80153"/>
                <a:gd name="connsiteX7" fmla="*/ 24410 w 66065"/>
                <a:gd name="connsiteY7" fmla="*/ 80153 h 80153"/>
                <a:gd name="connsiteX8" fmla="*/ 24410 w 66065"/>
                <a:gd name="connsiteY8" fmla="*/ 14209 h 8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65" h="80153">
                  <a:moveTo>
                    <a:pt x="24410" y="14209"/>
                  </a:moveTo>
                  <a:lnTo>
                    <a:pt x="0" y="14209"/>
                  </a:lnTo>
                  <a:lnTo>
                    <a:pt x="0" y="0"/>
                  </a:lnTo>
                  <a:lnTo>
                    <a:pt x="66066" y="0"/>
                  </a:lnTo>
                  <a:lnTo>
                    <a:pt x="66066" y="14209"/>
                  </a:lnTo>
                  <a:lnTo>
                    <a:pt x="41655" y="14209"/>
                  </a:lnTo>
                  <a:lnTo>
                    <a:pt x="41655" y="80153"/>
                  </a:lnTo>
                  <a:lnTo>
                    <a:pt x="24410" y="80153"/>
                  </a:lnTo>
                  <a:lnTo>
                    <a:pt x="24410" y="14209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A5291A3-0E54-A3CF-5E97-98498604AF00}"/>
                </a:ext>
              </a:extLst>
            </p:cNvPr>
            <p:cNvSpPr/>
            <p:nvPr/>
          </p:nvSpPr>
          <p:spPr>
            <a:xfrm>
              <a:off x="8700320" y="4475075"/>
              <a:ext cx="55621" cy="85739"/>
            </a:xfrm>
            <a:custGeom>
              <a:avLst/>
              <a:gdLst>
                <a:gd name="connsiteX0" fmla="*/ 55621 w 55621"/>
                <a:gd name="connsiteY0" fmla="*/ 50521 h 85739"/>
                <a:gd name="connsiteX1" fmla="*/ 55621 w 55621"/>
                <a:gd name="connsiteY1" fmla="*/ 85740 h 85739"/>
                <a:gd name="connsiteX2" fmla="*/ 38862 w 55621"/>
                <a:gd name="connsiteY2" fmla="*/ 85740 h 85739"/>
                <a:gd name="connsiteX3" fmla="*/ 38862 w 55621"/>
                <a:gd name="connsiteY3" fmla="*/ 53435 h 85739"/>
                <a:gd name="connsiteX4" fmla="*/ 28782 w 55621"/>
                <a:gd name="connsiteY4" fmla="*/ 42020 h 85739"/>
                <a:gd name="connsiteX5" fmla="*/ 16638 w 55621"/>
                <a:gd name="connsiteY5" fmla="*/ 56107 h 85739"/>
                <a:gd name="connsiteX6" fmla="*/ 16638 w 55621"/>
                <a:gd name="connsiteY6" fmla="*/ 85740 h 85739"/>
                <a:gd name="connsiteX7" fmla="*/ 0 w 55621"/>
                <a:gd name="connsiteY7" fmla="*/ 85740 h 85739"/>
                <a:gd name="connsiteX8" fmla="*/ 0 w 55621"/>
                <a:gd name="connsiteY8" fmla="*/ 0 h 85739"/>
                <a:gd name="connsiteX9" fmla="*/ 16274 w 55621"/>
                <a:gd name="connsiteY9" fmla="*/ 0 h 85739"/>
                <a:gd name="connsiteX10" fmla="*/ 16395 w 55621"/>
                <a:gd name="connsiteY10" fmla="*/ 37769 h 85739"/>
                <a:gd name="connsiteX11" fmla="*/ 16759 w 55621"/>
                <a:gd name="connsiteY11" fmla="*/ 37769 h 85739"/>
                <a:gd name="connsiteX12" fmla="*/ 34126 w 55621"/>
                <a:gd name="connsiteY12" fmla="*/ 27689 h 85739"/>
                <a:gd name="connsiteX13" fmla="*/ 55621 w 55621"/>
                <a:gd name="connsiteY13" fmla="*/ 50521 h 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621" h="85739">
                  <a:moveTo>
                    <a:pt x="55621" y="50521"/>
                  </a:moveTo>
                  <a:lnTo>
                    <a:pt x="55621" y="85740"/>
                  </a:lnTo>
                  <a:lnTo>
                    <a:pt x="38862" y="85740"/>
                  </a:lnTo>
                  <a:lnTo>
                    <a:pt x="38862" y="53435"/>
                  </a:lnTo>
                  <a:cubicBezTo>
                    <a:pt x="38862" y="46634"/>
                    <a:pt x="35583" y="42020"/>
                    <a:pt x="28782" y="42020"/>
                  </a:cubicBezTo>
                  <a:cubicBezTo>
                    <a:pt x="20281" y="42020"/>
                    <a:pt x="16638" y="49306"/>
                    <a:pt x="16638" y="56107"/>
                  </a:cubicBezTo>
                  <a:lnTo>
                    <a:pt x="16638" y="85740"/>
                  </a:lnTo>
                  <a:lnTo>
                    <a:pt x="0" y="85740"/>
                  </a:lnTo>
                  <a:lnTo>
                    <a:pt x="0" y="0"/>
                  </a:lnTo>
                  <a:lnTo>
                    <a:pt x="16274" y="0"/>
                  </a:lnTo>
                  <a:lnTo>
                    <a:pt x="16395" y="37769"/>
                  </a:lnTo>
                  <a:lnTo>
                    <a:pt x="16759" y="37769"/>
                  </a:lnTo>
                  <a:cubicBezTo>
                    <a:pt x="19674" y="31940"/>
                    <a:pt x="24896" y="27689"/>
                    <a:pt x="34126" y="27689"/>
                  </a:cubicBezTo>
                  <a:cubicBezTo>
                    <a:pt x="48456" y="27689"/>
                    <a:pt x="55621" y="37526"/>
                    <a:pt x="55621" y="5052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9F21881-13D8-FB76-8A73-55112D9D254B}"/>
                </a:ext>
              </a:extLst>
            </p:cNvPr>
            <p:cNvSpPr/>
            <p:nvPr/>
          </p:nvSpPr>
          <p:spPr>
            <a:xfrm>
              <a:off x="8766628" y="4474832"/>
              <a:ext cx="21495" cy="85982"/>
            </a:xfrm>
            <a:custGeom>
              <a:avLst/>
              <a:gdLst>
                <a:gd name="connsiteX0" fmla="*/ 10687 w 21495"/>
                <a:gd name="connsiteY0" fmla="*/ 20646 h 85982"/>
                <a:gd name="connsiteX1" fmla="*/ 0 w 21495"/>
                <a:gd name="connsiteY1" fmla="*/ 10323 h 85982"/>
                <a:gd name="connsiteX2" fmla="*/ 10687 w 21495"/>
                <a:gd name="connsiteY2" fmla="*/ 0 h 85982"/>
                <a:gd name="connsiteX3" fmla="*/ 21496 w 21495"/>
                <a:gd name="connsiteY3" fmla="*/ 10323 h 85982"/>
                <a:gd name="connsiteX4" fmla="*/ 10687 w 21495"/>
                <a:gd name="connsiteY4" fmla="*/ 20646 h 85982"/>
                <a:gd name="connsiteX5" fmla="*/ 2308 w 21495"/>
                <a:gd name="connsiteY5" fmla="*/ 28661 h 85982"/>
                <a:gd name="connsiteX6" fmla="*/ 18945 w 21495"/>
                <a:gd name="connsiteY6" fmla="*/ 28175 h 85982"/>
                <a:gd name="connsiteX7" fmla="*/ 18945 w 21495"/>
                <a:gd name="connsiteY7" fmla="*/ 85982 h 85982"/>
                <a:gd name="connsiteX8" fmla="*/ 2308 w 21495"/>
                <a:gd name="connsiteY8" fmla="*/ 85982 h 85982"/>
                <a:gd name="connsiteX9" fmla="*/ 2308 w 21495"/>
                <a:gd name="connsiteY9" fmla="*/ 28661 h 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5" h="85982">
                  <a:moveTo>
                    <a:pt x="10687" y="20646"/>
                  </a:moveTo>
                  <a:cubicBezTo>
                    <a:pt x="4736" y="20646"/>
                    <a:pt x="0" y="16395"/>
                    <a:pt x="0" y="10323"/>
                  </a:cubicBezTo>
                  <a:cubicBezTo>
                    <a:pt x="0" y="4251"/>
                    <a:pt x="4736" y="0"/>
                    <a:pt x="10687" y="0"/>
                  </a:cubicBezTo>
                  <a:cubicBezTo>
                    <a:pt x="16638" y="0"/>
                    <a:pt x="21496" y="4372"/>
                    <a:pt x="21496" y="10323"/>
                  </a:cubicBezTo>
                  <a:cubicBezTo>
                    <a:pt x="21496" y="16274"/>
                    <a:pt x="16638" y="20646"/>
                    <a:pt x="10687" y="20646"/>
                  </a:cubicBezTo>
                  <a:close/>
                  <a:moveTo>
                    <a:pt x="2308" y="28661"/>
                  </a:moveTo>
                  <a:lnTo>
                    <a:pt x="18945" y="28175"/>
                  </a:lnTo>
                  <a:lnTo>
                    <a:pt x="18945" y="85982"/>
                  </a:lnTo>
                  <a:lnTo>
                    <a:pt x="2308" y="85982"/>
                  </a:lnTo>
                  <a:lnTo>
                    <a:pt x="2308" y="2866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40609C1-4416-F38C-C513-F13DD5C81764}"/>
                </a:ext>
              </a:extLst>
            </p:cNvPr>
            <p:cNvSpPr/>
            <p:nvPr/>
          </p:nvSpPr>
          <p:spPr>
            <a:xfrm>
              <a:off x="8799297" y="4502764"/>
              <a:ext cx="39347" cy="58050"/>
            </a:xfrm>
            <a:custGeom>
              <a:avLst/>
              <a:gdLst>
                <a:gd name="connsiteX0" fmla="*/ 39348 w 39347"/>
                <a:gd name="connsiteY0" fmla="*/ 1700 h 58050"/>
                <a:gd name="connsiteX1" fmla="*/ 34976 w 39347"/>
                <a:gd name="connsiteY1" fmla="*/ 17731 h 58050"/>
                <a:gd name="connsiteX2" fmla="*/ 28418 w 39347"/>
                <a:gd name="connsiteY2" fmla="*/ 15666 h 58050"/>
                <a:gd name="connsiteX3" fmla="*/ 16638 w 39347"/>
                <a:gd name="connsiteY3" fmla="*/ 30361 h 58050"/>
                <a:gd name="connsiteX4" fmla="*/ 16638 w 39347"/>
                <a:gd name="connsiteY4" fmla="*/ 58050 h 58050"/>
                <a:gd name="connsiteX5" fmla="*/ 0 w 39347"/>
                <a:gd name="connsiteY5" fmla="*/ 58050 h 58050"/>
                <a:gd name="connsiteX6" fmla="*/ 0 w 39347"/>
                <a:gd name="connsiteY6" fmla="*/ 729 h 58050"/>
                <a:gd name="connsiteX7" fmla="*/ 12994 w 39347"/>
                <a:gd name="connsiteY7" fmla="*/ 243 h 58050"/>
                <a:gd name="connsiteX8" fmla="*/ 15059 w 39347"/>
                <a:gd name="connsiteY8" fmla="*/ 12873 h 58050"/>
                <a:gd name="connsiteX9" fmla="*/ 15545 w 39347"/>
                <a:gd name="connsiteY9" fmla="*/ 12873 h 58050"/>
                <a:gd name="connsiteX10" fmla="*/ 30847 w 39347"/>
                <a:gd name="connsiteY10" fmla="*/ 0 h 58050"/>
                <a:gd name="connsiteX11" fmla="*/ 39348 w 39347"/>
                <a:gd name="connsiteY11" fmla="*/ 1700 h 5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47" h="58050">
                  <a:moveTo>
                    <a:pt x="39348" y="1700"/>
                  </a:moveTo>
                  <a:lnTo>
                    <a:pt x="34976" y="17731"/>
                  </a:lnTo>
                  <a:cubicBezTo>
                    <a:pt x="33032" y="16395"/>
                    <a:pt x="30968" y="15666"/>
                    <a:pt x="28418" y="15666"/>
                  </a:cubicBezTo>
                  <a:cubicBezTo>
                    <a:pt x="22103" y="15666"/>
                    <a:pt x="16638" y="20767"/>
                    <a:pt x="16638" y="30361"/>
                  </a:cubicBezTo>
                  <a:lnTo>
                    <a:pt x="16638" y="58050"/>
                  </a:lnTo>
                  <a:lnTo>
                    <a:pt x="0" y="58050"/>
                  </a:lnTo>
                  <a:lnTo>
                    <a:pt x="0" y="729"/>
                  </a:lnTo>
                  <a:lnTo>
                    <a:pt x="12994" y="243"/>
                  </a:lnTo>
                  <a:cubicBezTo>
                    <a:pt x="14209" y="4008"/>
                    <a:pt x="15059" y="10444"/>
                    <a:pt x="15059" y="12873"/>
                  </a:cubicBezTo>
                  <a:lnTo>
                    <a:pt x="15545" y="12873"/>
                  </a:lnTo>
                  <a:cubicBezTo>
                    <a:pt x="17731" y="5586"/>
                    <a:pt x="22224" y="0"/>
                    <a:pt x="30847" y="0"/>
                  </a:cubicBezTo>
                  <a:cubicBezTo>
                    <a:pt x="34125" y="0"/>
                    <a:pt x="36797" y="607"/>
                    <a:pt x="39348" y="170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38A7278-4DE9-9CF2-5158-4F94B02CF55D}"/>
                </a:ext>
              </a:extLst>
            </p:cNvPr>
            <p:cNvSpPr/>
            <p:nvPr/>
          </p:nvSpPr>
          <p:spPr>
            <a:xfrm>
              <a:off x="8841317" y="4475075"/>
              <a:ext cx="59871" cy="86468"/>
            </a:xfrm>
            <a:custGeom>
              <a:avLst/>
              <a:gdLst>
                <a:gd name="connsiteX0" fmla="*/ 59871 w 59871"/>
                <a:gd name="connsiteY0" fmla="*/ 0 h 86468"/>
                <a:gd name="connsiteX1" fmla="*/ 59871 w 59871"/>
                <a:gd name="connsiteY1" fmla="*/ 85740 h 86468"/>
                <a:gd name="connsiteX2" fmla="*/ 46391 w 59871"/>
                <a:gd name="connsiteY2" fmla="*/ 86225 h 86468"/>
                <a:gd name="connsiteX3" fmla="*/ 44813 w 59871"/>
                <a:gd name="connsiteY3" fmla="*/ 74931 h 86468"/>
                <a:gd name="connsiteX4" fmla="*/ 44448 w 59871"/>
                <a:gd name="connsiteY4" fmla="*/ 74931 h 86468"/>
                <a:gd name="connsiteX5" fmla="*/ 25381 w 59871"/>
                <a:gd name="connsiteY5" fmla="*/ 86468 h 86468"/>
                <a:gd name="connsiteX6" fmla="*/ 0 w 59871"/>
                <a:gd name="connsiteY6" fmla="*/ 57322 h 86468"/>
                <a:gd name="connsiteX7" fmla="*/ 26232 w 59871"/>
                <a:gd name="connsiteY7" fmla="*/ 27689 h 86468"/>
                <a:gd name="connsiteX8" fmla="*/ 43234 w 59871"/>
                <a:gd name="connsiteY8" fmla="*/ 35462 h 86468"/>
                <a:gd name="connsiteX9" fmla="*/ 43234 w 59871"/>
                <a:gd name="connsiteY9" fmla="*/ 0 h 86468"/>
                <a:gd name="connsiteX10" fmla="*/ 59871 w 59871"/>
                <a:gd name="connsiteY10" fmla="*/ 0 h 86468"/>
                <a:gd name="connsiteX11" fmla="*/ 43234 w 59871"/>
                <a:gd name="connsiteY11" fmla="*/ 59022 h 86468"/>
                <a:gd name="connsiteX12" fmla="*/ 43234 w 59871"/>
                <a:gd name="connsiteY12" fmla="*/ 55136 h 86468"/>
                <a:gd name="connsiteX13" fmla="*/ 29632 w 59871"/>
                <a:gd name="connsiteY13" fmla="*/ 41655 h 86468"/>
                <a:gd name="connsiteX14" fmla="*/ 16880 w 59871"/>
                <a:gd name="connsiteY14" fmla="*/ 57322 h 86468"/>
                <a:gd name="connsiteX15" fmla="*/ 29996 w 59871"/>
                <a:gd name="connsiteY15" fmla="*/ 72502 h 86468"/>
                <a:gd name="connsiteX16" fmla="*/ 43234 w 59871"/>
                <a:gd name="connsiteY16" fmla="*/ 59022 h 8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871" h="86468">
                  <a:moveTo>
                    <a:pt x="59871" y="0"/>
                  </a:moveTo>
                  <a:lnTo>
                    <a:pt x="59871" y="85740"/>
                  </a:lnTo>
                  <a:lnTo>
                    <a:pt x="46391" y="86225"/>
                  </a:lnTo>
                  <a:cubicBezTo>
                    <a:pt x="45541" y="82703"/>
                    <a:pt x="44691" y="76510"/>
                    <a:pt x="44813" y="74931"/>
                  </a:cubicBezTo>
                  <a:lnTo>
                    <a:pt x="44448" y="74931"/>
                  </a:lnTo>
                  <a:cubicBezTo>
                    <a:pt x="41291" y="81732"/>
                    <a:pt x="35218" y="86468"/>
                    <a:pt x="25381" y="86468"/>
                  </a:cubicBezTo>
                  <a:cubicBezTo>
                    <a:pt x="9837" y="86468"/>
                    <a:pt x="0" y="74202"/>
                    <a:pt x="0" y="57322"/>
                  </a:cubicBezTo>
                  <a:cubicBezTo>
                    <a:pt x="0" y="38376"/>
                    <a:pt x="11659" y="27689"/>
                    <a:pt x="26232" y="27689"/>
                  </a:cubicBezTo>
                  <a:cubicBezTo>
                    <a:pt x="34490" y="27689"/>
                    <a:pt x="39955" y="30847"/>
                    <a:pt x="43234" y="35462"/>
                  </a:cubicBezTo>
                  <a:lnTo>
                    <a:pt x="43234" y="0"/>
                  </a:lnTo>
                  <a:lnTo>
                    <a:pt x="59871" y="0"/>
                  </a:lnTo>
                  <a:close/>
                  <a:moveTo>
                    <a:pt x="43234" y="59022"/>
                  </a:moveTo>
                  <a:lnTo>
                    <a:pt x="43234" y="55136"/>
                  </a:lnTo>
                  <a:cubicBezTo>
                    <a:pt x="43234" y="48820"/>
                    <a:pt x="38498" y="41655"/>
                    <a:pt x="29632" y="41655"/>
                  </a:cubicBezTo>
                  <a:cubicBezTo>
                    <a:pt x="21859" y="41655"/>
                    <a:pt x="16880" y="47728"/>
                    <a:pt x="16880" y="57322"/>
                  </a:cubicBezTo>
                  <a:cubicBezTo>
                    <a:pt x="16880" y="66916"/>
                    <a:pt x="21981" y="72502"/>
                    <a:pt x="29996" y="72502"/>
                  </a:cubicBezTo>
                  <a:cubicBezTo>
                    <a:pt x="38012" y="72502"/>
                    <a:pt x="43234" y="65701"/>
                    <a:pt x="43234" y="5902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F5E7910-3409-BC51-FFA1-020CD6C03DC1}"/>
                </a:ext>
              </a:extLst>
            </p:cNvPr>
            <p:cNvSpPr/>
            <p:nvPr/>
          </p:nvSpPr>
          <p:spPr>
            <a:xfrm>
              <a:off x="8941143" y="4480661"/>
              <a:ext cx="62422" cy="80153"/>
            </a:xfrm>
            <a:custGeom>
              <a:avLst/>
              <a:gdLst>
                <a:gd name="connsiteX0" fmla="*/ 62422 w 62422"/>
                <a:gd name="connsiteY0" fmla="*/ 28418 h 80153"/>
                <a:gd name="connsiteX1" fmla="*/ 31090 w 62422"/>
                <a:gd name="connsiteY1" fmla="*/ 56836 h 80153"/>
                <a:gd name="connsiteX2" fmla="*/ 17245 w 62422"/>
                <a:gd name="connsiteY2" fmla="*/ 56836 h 80153"/>
                <a:gd name="connsiteX3" fmla="*/ 17245 w 62422"/>
                <a:gd name="connsiteY3" fmla="*/ 80153 h 80153"/>
                <a:gd name="connsiteX4" fmla="*/ 0 w 62422"/>
                <a:gd name="connsiteY4" fmla="*/ 80153 h 80153"/>
                <a:gd name="connsiteX5" fmla="*/ 0 w 62422"/>
                <a:gd name="connsiteY5" fmla="*/ 0 h 80153"/>
                <a:gd name="connsiteX6" fmla="*/ 28782 w 62422"/>
                <a:gd name="connsiteY6" fmla="*/ 0 h 80153"/>
                <a:gd name="connsiteX7" fmla="*/ 62422 w 62422"/>
                <a:gd name="connsiteY7" fmla="*/ 28418 h 80153"/>
                <a:gd name="connsiteX8" fmla="*/ 44935 w 62422"/>
                <a:gd name="connsiteY8" fmla="*/ 28418 h 80153"/>
                <a:gd name="connsiteX9" fmla="*/ 27082 w 62422"/>
                <a:gd name="connsiteY9" fmla="*/ 13602 h 80153"/>
                <a:gd name="connsiteX10" fmla="*/ 17245 w 62422"/>
                <a:gd name="connsiteY10" fmla="*/ 13602 h 80153"/>
                <a:gd name="connsiteX11" fmla="*/ 17245 w 62422"/>
                <a:gd name="connsiteY11" fmla="*/ 43234 h 80153"/>
                <a:gd name="connsiteX12" fmla="*/ 27811 w 62422"/>
                <a:gd name="connsiteY12" fmla="*/ 43234 h 80153"/>
                <a:gd name="connsiteX13" fmla="*/ 44935 w 62422"/>
                <a:gd name="connsiteY13" fmla="*/ 28418 h 8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422" h="80153">
                  <a:moveTo>
                    <a:pt x="62422" y="28418"/>
                  </a:moveTo>
                  <a:cubicBezTo>
                    <a:pt x="62422" y="47363"/>
                    <a:pt x="49185" y="56836"/>
                    <a:pt x="31090" y="56836"/>
                  </a:cubicBezTo>
                  <a:lnTo>
                    <a:pt x="17245" y="56836"/>
                  </a:lnTo>
                  <a:lnTo>
                    <a:pt x="17245" y="80153"/>
                  </a:lnTo>
                  <a:lnTo>
                    <a:pt x="0" y="80153"/>
                  </a:lnTo>
                  <a:lnTo>
                    <a:pt x="0" y="0"/>
                  </a:lnTo>
                  <a:lnTo>
                    <a:pt x="28782" y="0"/>
                  </a:lnTo>
                  <a:cubicBezTo>
                    <a:pt x="49792" y="0"/>
                    <a:pt x="62422" y="9473"/>
                    <a:pt x="62422" y="28418"/>
                  </a:cubicBezTo>
                  <a:close/>
                  <a:moveTo>
                    <a:pt x="44935" y="28418"/>
                  </a:moveTo>
                  <a:cubicBezTo>
                    <a:pt x="44935" y="19310"/>
                    <a:pt x="38983" y="13602"/>
                    <a:pt x="27082" y="13602"/>
                  </a:cubicBezTo>
                  <a:lnTo>
                    <a:pt x="17245" y="13602"/>
                  </a:lnTo>
                  <a:lnTo>
                    <a:pt x="17245" y="43234"/>
                  </a:lnTo>
                  <a:lnTo>
                    <a:pt x="27811" y="43234"/>
                  </a:lnTo>
                  <a:cubicBezTo>
                    <a:pt x="38741" y="43234"/>
                    <a:pt x="44935" y="38012"/>
                    <a:pt x="44935" y="2841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5BE4984-121A-E1D1-E195-E66676A54B3E}"/>
                </a:ext>
              </a:extLst>
            </p:cNvPr>
            <p:cNvSpPr/>
            <p:nvPr/>
          </p:nvSpPr>
          <p:spPr>
            <a:xfrm>
              <a:off x="9009516" y="4502764"/>
              <a:ext cx="59264" cy="58778"/>
            </a:xfrm>
            <a:custGeom>
              <a:avLst/>
              <a:gdLst>
                <a:gd name="connsiteX0" fmla="*/ 59265 w 59264"/>
                <a:gd name="connsiteY0" fmla="*/ 57686 h 58778"/>
                <a:gd name="connsiteX1" fmla="*/ 51128 w 59264"/>
                <a:gd name="connsiteY1" fmla="*/ 58779 h 58778"/>
                <a:gd name="connsiteX2" fmla="*/ 37890 w 59264"/>
                <a:gd name="connsiteY2" fmla="*/ 49671 h 58778"/>
                <a:gd name="connsiteX3" fmla="*/ 19431 w 59264"/>
                <a:gd name="connsiteY3" fmla="*/ 58779 h 58778"/>
                <a:gd name="connsiteX4" fmla="*/ 0 w 59264"/>
                <a:gd name="connsiteY4" fmla="*/ 42991 h 58778"/>
                <a:gd name="connsiteX5" fmla="*/ 36312 w 59264"/>
                <a:gd name="connsiteY5" fmla="*/ 24775 h 58778"/>
                <a:gd name="connsiteX6" fmla="*/ 37040 w 59264"/>
                <a:gd name="connsiteY6" fmla="*/ 24775 h 58778"/>
                <a:gd name="connsiteX7" fmla="*/ 37040 w 59264"/>
                <a:gd name="connsiteY7" fmla="*/ 22224 h 58778"/>
                <a:gd name="connsiteX8" fmla="*/ 26596 w 59264"/>
                <a:gd name="connsiteY8" fmla="*/ 12509 h 58778"/>
                <a:gd name="connsiteX9" fmla="*/ 16759 w 59264"/>
                <a:gd name="connsiteY9" fmla="*/ 19188 h 58778"/>
                <a:gd name="connsiteX10" fmla="*/ 17245 w 59264"/>
                <a:gd name="connsiteY10" fmla="*/ 21374 h 58778"/>
                <a:gd name="connsiteX11" fmla="*/ 2672 w 59264"/>
                <a:gd name="connsiteY11" fmla="*/ 23803 h 58778"/>
                <a:gd name="connsiteX12" fmla="*/ 1943 w 59264"/>
                <a:gd name="connsiteY12" fmla="*/ 18217 h 58778"/>
                <a:gd name="connsiteX13" fmla="*/ 27325 w 59264"/>
                <a:gd name="connsiteY13" fmla="*/ 0 h 58778"/>
                <a:gd name="connsiteX14" fmla="*/ 53314 w 59264"/>
                <a:gd name="connsiteY14" fmla="*/ 22953 h 58778"/>
                <a:gd name="connsiteX15" fmla="*/ 53314 w 59264"/>
                <a:gd name="connsiteY15" fmla="*/ 41655 h 58778"/>
                <a:gd name="connsiteX16" fmla="*/ 56472 w 59264"/>
                <a:gd name="connsiteY16" fmla="*/ 45420 h 58778"/>
                <a:gd name="connsiteX17" fmla="*/ 58536 w 59264"/>
                <a:gd name="connsiteY17" fmla="*/ 45056 h 58778"/>
                <a:gd name="connsiteX18" fmla="*/ 59265 w 59264"/>
                <a:gd name="connsiteY18" fmla="*/ 57686 h 58778"/>
                <a:gd name="connsiteX19" fmla="*/ 37040 w 59264"/>
                <a:gd name="connsiteY19" fmla="*/ 37769 h 58778"/>
                <a:gd name="connsiteX20" fmla="*/ 37040 w 59264"/>
                <a:gd name="connsiteY20" fmla="*/ 33154 h 58778"/>
                <a:gd name="connsiteX21" fmla="*/ 36312 w 59264"/>
                <a:gd name="connsiteY21" fmla="*/ 33154 h 58778"/>
                <a:gd name="connsiteX22" fmla="*/ 16152 w 59264"/>
                <a:gd name="connsiteY22" fmla="*/ 40805 h 58778"/>
                <a:gd name="connsiteX23" fmla="*/ 24167 w 59264"/>
                <a:gd name="connsiteY23" fmla="*/ 46513 h 58778"/>
                <a:gd name="connsiteX24" fmla="*/ 37040 w 59264"/>
                <a:gd name="connsiteY24" fmla="*/ 37769 h 5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264" h="58778">
                  <a:moveTo>
                    <a:pt x="59265" y="57686"/>
                  </a:moveTo>
                  <a:cubicBezTo>
                    <a:pt x="59265" y="57686"/>
                    <a:pt x="55743" y="58779"/>
                    <a:pt x="51128" y="58779"/>
                  </a:cubicBezTo>
                  <a:cubicBezTo>
                    <a:pt x="43234" y="58779"/>
                    <a:pt x="38983" y="55743"/>
                    <a:pt x="37890" y="49671"/>
                  </a:cubicBezTo>
                  <a:cubicBezTo>
                    <a:pt x="36069" y="53192"/>
                    <a:pt x="31332" y="58779"/>
                    <a:pt x="19431" y="58779"/>
                  </a:cubicBezTo>
                  <a:cubicBezTo>
                    <a:pt x="7529" y="58779"/>
                    <a:pt x="0" y="52585"/>
                    <a:pt x="0" y="42991"/>
                  </a:cubicBezTo>
                  <a:cubicBezTo>
                    <a:pt x="0" y="28782"/>
                    <a:pt x="14938" y="25260"/>
                    <a:pt x="36312" y="24775"/>
                  </a:cubicBezTo>
                  <a:lnTo>
                    <a:pt x="37040" y="24775"/>
                  </a:lnTo>
                  <a:lnTo>
                    <a:pt x="37040" y="22224"/>
                  </a:lnTo>
                  <a:cubicBezTo>
                    <a:pt x="37040" y="16395"/>
                    <a:pt x="33640" y="12509"/>
                    <a:pt x="26596" y="12509"/>
                  </a:cubicBezTo>
                  <a:cubicBezTo>
                    <a:pt x="20281" y="12509"/>
                    <a:pt x="16759" y="15059"/>
                    <a:pt x="16759" y="19188"/>
                  </a:cubicBezTo>
                  <a:cubicBezTo>
                    <a:pt x="16759" y="20038"/>
                    <a:pt x="16881" y="20767"/>
                    <a:pt x="17245" y="21374"/>
                  </a:cubicBezTo>
                  <a:lnTo>
                    <a:pt x="2672" y="23803"/>
                  </a:lnTo>
                  <a:cubicBezTo>
                    <a:pt x="2672" y="23803"/>
                    <a:pt x="1943" y="21374"/>
                    <a:pt x="1943" y="18217"/>
                  </a:cubicBezTo>
                  <a:cubicBezTo>
                    <a:pt x="1943" y="7287"/>
                    <a:pt x="11537" y="0"/>
                    <a:pt x="27325" y="0"/>
                  </a:cubicBezTo>
                  <a:cubicBezTo>
                    <a:pt x="44206" y="0"/>
                    <a:pt x="53314" y="8501"/>
                    <a:pt x="53314" y="22953"/>
                  </a:cubicBezTo>
                  <a:lnTo>
                    <a:pt x="53314" y="41655"/>
                  </a:lnTo>
                  <a:cubicBezTo>
                    <a:pt x="53314" y="44327"/>
                    <a:pt x="54285" y="45420"/>
                    <a:pt x="56472" y="45420"/>
                  </a:cubicBezTo>
                  <a:cubicBezTo>
                    <a:pt x="57200" y="45420"/>
                    <a:pt x="57929" y="45299"/>
                    <a:pt x="58536" y="45056"/>
                  </a:cubicBezTo>
                  <a:lnTo>
                    <a:pt x="59265" y="57686"/>
                  </a:lnTo>
                  <a:close/>
                  <a:moveTo>
                    <a:pt x="37040" y="37769"/>
                  </a:moveTo>
                  <a:lnTo>
                    <a:pt x="37040" y="33154"/>
                  </a:lnTo>
                  <a:lnTo>
                    <a:pt x="36312" y="33154"/>
                  </a:lnTo>
                  <a:cubicBezTo>
                    <a:pt x="22589" y="33519"/>
                    <a:pt x="16152" y="35462"/>
                    <a:pt x="16152" y="40805"/>
                  </a:cubicBezTo>
                  <a:cubicBezTo>
                    <a:pt x="16152" y="44570"/>
                    <a:pt x="19188" y="46513"/>
                    <a:pt x="24167" y="46513"/>
                  </a:cubicBezTo>
                  <a:cubicBezTo>
                    <a:pt x="32183" y="46513"/>
                    <a:pt x="37040" y="42384"/>
                    <a:pt x="37040" y="3776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5C080CDE-1907-C51F-0430-C3D91D9C91E4}"/>
                </a:ext>
              </a:extLst>
            </p:cNvPr>
            <p:cNvSpPr/>
            <p:nvPr/>
          </p:nvSpPr>
          <p:spPr>
            <a:xfrm>
              <a:off x="9078375" y="4502764"/>
              <a:ext cx="39347" cy="58050"/>
            </a:xfrm>
            <a:custGeom>
              <a:avLst/>
              <a:gdLst>
                <a:gd name="connsiteX0" fmla="*/ 39348 w 39347"/>
                <a:gd name="connsiteY0" fmla="*/ 1700 h 58050"/>
                <a:gd name="connsiteX1" fmla="*/ 34976 w 39347"/>
                <a:gd name="connsiteY1" fmla="*/ 17731 h 58050"/>
                <a:gd name="connsiteX2" fmla="*/ 28418 w 39347"/>
                <a:gd name="connsiteY2" fmla="*/ 15666 h 58050"/>
                <a:gd name="connsiteX3" fmla="*/ 16638 w 39347"/>
                <a:gd name="connsiteY3" fmla="*/ 30361 h 58050"/>
                <a:gd name="connsiteX4" fmla="*/ 16638 w 39347"/>
                <a:gd name="connsiteY4" fmla="*/ 58050 h 58050"/>
                <a:gd name="connsiteX5" fmla="*/ 0 w 39347"/>
                <a:gd name="connsiteY5" fmla="*/ 58050 h 58050"/>
                <a:gd name="connsiteX6" fmla="*/ 0 w 39347"/>
                <a:gd name="connsiteY6" fmla="*/ 729 h 58050"/>
                <a:gd name="connsiteX7" fmla="*/ 12994 w 39347"/>
                <a:gd name="connsiteY7" fmla="*/ 243 h 58050"/>
                <a:gd name="connsiteX8" fmla="*/ 15059 w 39347"/>
                <a:gd name="connsiteY8" fmla="*/ 12873 h 58050"/>
                <a:gd name="connsiteX9" fmla="*/ 15545 w 39347"/>
                <a:gd name="connsiteY9" fmla="*/ 12873 h 58050"/>
                <a:gd name="connsiteX10" fmla="*/ 30847 w 39347"/>
                <a:gd name="connsiteY10" fmla="*/ 0 h 58050"/>
                <a:gd name="connsiteX11" fmla="*/ 39348 w 39347"/>
                <a:gd name="connsiteY11" fmla="*/ 1700 h 5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47" h="58050">
                  <a:moveTo>
                    <a:pt x="39348" y="1700"/>
                  </a:moveTo>
                  <a:lnTo>
                    <a:pt x="34976" y="17731"/>
                  </a:lnTo>
                  <a:cubicBezTo>
                    <a:pt x="33033" y="16395"/>
                    <a:pt x="30968" y="15666"/>
                    <a:pt x="28418" y="15666"/>
                  </a:cubicBezTo>
                  <a:cubicBezTo>
                    <a:pt x="22103" y="15666"/>
                    <a:pt x="16638" y="20767"/>
                    <a:pt x="16638" y="30361"/>
                  </a:cubicBezTo>
                  <a:lnTo>
                    <a:pt x="16638" y="58050"/>
                  </a:lnTo>
                  <a:lnTo>
                    <a:pt x="0" y="58050"/>
                  </a:lnTo>
                  <a:lnTo>
                    <a:pt x="0" y="729"/>
                  </a:lnTo>
                  <a:lnTo>
                    <a:pt x="12994" y="243"/>
                  </a:lnTo>
                  <a:cubicBezTo>
                    <a:pt x="14209" y="4008"/>
                    <a:pt x="15059" y="10444"/>
                    <a:pt x="15059" y="12873"/>
                  </a:cubicBezTo>
                  <a:lnTo>
                    <a:pt x="15545" y="12873"/>
                  </a:lnTo>
                  <a:cubicBezTo>
                    <a:pt x="17731" y="5586"/>
                    <a:pt x="22224" y="0"/>
                    <a:pt x="30847" y="0"/>
                  </a:cubicBezTo>
                  <a:cubicBezTo>
                    <a:pt x="34126" y="0"/>
                    <a:pt x="36797" y="607"/>
                    <a:pt x="39348" y="170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3117A9B-349F-18B9-0474-BAE8482EBE8B}"/>
                </a:ext>
              </a:extLst>
            </p:cNvPr>
            <p:cNvSpPr/>
            <p:nvPr/>
          </p:nvSpPr>
          <p:spPr>
            <a:xfrm>
              <a:off x="9119908" y="4486733"/>
              <a:ext cx="48820" cy="74809"/>
            </a:xfrm>
            <a:custGeom>
              <a:avLst/>
              <a:gdLst>
                <a:gd name="connsiteX0" fmla="*/ 48821 w 48820"/>
                <a:gd name="connsiteY0" fmla="*/ 70680 h 74809"/>
                <a:gd name="connsiteX1" fmla="*/ 31697 w 48820"/>
                <a:gd name="connsiteY1" fmla="*/ 74810 h 74809"/>
                <a:gd name="connsiteX2" fmla="*/ 8744 w 48820"/>
                <a:gd name="connsiteY2" fmla="*/ 50399 h 74809"/>
                <a:gd name="connsiteX3" fmla="*/ 8744 w 48820"/>
                <a:gd name="connsiteY3" fmla="*/ 29389 h 74809"/>
                <a:gd name="connsiteX4" fmla="*/ 0 w 48820"/>
                <a:gd name="connsiteY4" fmla="*/ 29389 h 74809"/>
                <a:gd name="connsiteX5" fmla="*/ 0 w 48820"/>
                <a:gd name="connsiteY5" fmla="*/ 16759 h 74809"/>
                <a:gd name="connsiteX6" fmla="*/ 9472 w 48820"/>
                <a:gd name="connsiteY6" fmla="*/ 16759 h 74809"/>
                <a:gd name="connsiteX7" fmla="*/ 9472 w 48820"/>
                <a:gd name="connsiteY7" fmla="*/ 607 h 74809"/>
                <a:gd name="connsiteX8" fmla="*/ 25503 w 48820"/>
                <a:gd name="connsiteY8" fmla="*/ 0 h 74809"/>
                <a:gd name="connsiteX9" fmla="*/ 25503 w 48820"/>
                <a:gd name="connsiteY9" fmla="*/ 16759 h 74809"/>
                <a:gd name="connsiteX10" fmla="*/ 45663 w 48820"/>
                <a:gd name="connsiteY10" fmla="*/ 16759 h 74809"/>
                <a:gd name="connsiteX11" fmla="*/ 45663 w 48820"/>
                <a:gd name="connsiteY11" fmla="*/ 29389 h 74809"/>
                <a:gd name="connsiteX12" fmla="*/ 25503 w 48820"/>
                <a:gd name="connsiteY12" fmla="*/ 29389 h 74809"/>
                <a:gd name="connsiteX13" fmla="*/ 25503 w 48820"/>
                <a:gd name="connsiteY13" fmla="*/ 49671 h 74809"/>
                <a:gd name="connsiteX14" fmla="*/ 34854 w 48820"/>
                <a:gd name="connsiteY14" fmla="*/ 60722 h 74809"/>
                <a:gd name="connsiteX15" fmla="*/ 44084 w 48820"/>
                <a:gd name="connsiteY15" fmla="*/ 57686 h 74809"/>
                <a:gd name="connsiteX16" fmla="*/ 48821 w 48820"/>
                <a:gd name="connsiteY16" fmla="*/ 70680 h 7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20" h="74809">
                  <a:moveTo>
                    <a:pt x="48821" y="70680"/>
                  </a:moveTo>
                  <a:cubicBezTo>
                    <a:pt x="48821" y="70680"/>
                    <a:pt x="42748" y="74810"/>
                    <a:pt x="31697" y="74810"/>
                  </a:cubicBezTo>
                  <a:cubicBezTo>
                    <a:pt x="16638" y="74810"/>
                    <a:pt x="8744" y="66673"/>
                    <a:pt x="8744" y="50399"/>
                  </a:cubicBezTo>
                  <a:lnTo>
                    <a:pt x="8744" y="29389"/>
                  </a:lnTo>
                  <a:lnTo>
                    <a:pt x="0" y="29389"/>
                  </a:lnTo>
                  <a:lnTo>
                    <a:pt x="0" y="16759"/>
                  </a:lnTo>
                  <a:lnTo>
                    <a:pt x="9472" y="16759"/>
                  </a:lnTo>
                  <a:lnTo>
                    <a:pt x="9472" y="607"/>
                  </a:lnTo>
                  <a:lnTo>
                    <a:pt x="25503" y="0"/>
                  </a:lnTo>
                  <a:lnTo>
                    <a:pt x="25503" y="16759"/>
                  </a:lnTo>
                  <a:lnTo>
                    <a:pt x="45663" y="16759"/>
                  </a:lnTo>
                  <a:lnTo>
                    <a:pt x="45663" y="29389"/>
                  </a:lnTo>
                  <a:lnTo>
                    <a:pt x="25503" y="29389"/>
                  </a:lnTo>
                  <a:lnTo>
                    <a:pt x="25503" y="49671"/>
                  </a:lnTo>
                  <a:cubicBezTo>
                    <a:pt x="25503" y="57322"/>
                    <a:pt x="28418" y="60722"/>
                    <a:pt x="34854" y="60722"/>
                  </a:cubicBezTo>
                  <a:cubicBezTo>
                    <a:pt x="40684" y="60722"/>
                    <a:pt x="44084" y="57686"/>
                    <a:pt x="44084" y="57686"/>
                  </a:cubicBezTo>
                  <a:lnTo>
                    <a:pt x="48821" y="7068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6FD96D8-40F4-58BF-A575-8A098A300040}"/>
                </a:ext>
              </a:extLst>
            </p:cNvPr>
            <p:cNvSpPr/>
            <p:nvPr/>
          </p:nvSpPr>
          <p:spPr>
            <a:xfrm>
              <a:off x="9170429" y="4503493"/>
              <a:ext cx="61693" cy="82824"/>
            </a:xfrm>
            <a:custGeom>
              <a:avLst/>
              <a:gdLst>
                <a:gd name="connsiteX0" fmla="*/ 13966 w 61693"/>
                <a:gd name="connsiteY0" fmla="*/ 82825 h 82824"/>
                <a:gd name="connsiteX1" fmla="*/ 3279 w 61693"/>
                <a:gd name="connsiteY1" fmla="*/ 80517 h 82824"/>
                <a:gd name="connsiteX2" fmla="*/ 5708 w 61693"/>
                <a:gd name="connsiteY2" fmla="*/ 67766 h 82824"/>
                <a:gd name="connsiteX3" fmla="*/ 12630 w 61693"/>
                <a:gd name="connsiteY3" fmla="*/ 69466 h 82824"/>
                <a:gd name="connsiteX4" fmla="*/ 22589 w 61693"/>
                <a:gd name="connsiteY4" fmla="*/ 62665 h 82824"/>
                <a:gd name="connsiteX5" fmla="*/ 23681 w 61693"/>
                <a:gd name="connsiteY5" fmla="*/ 59872 h 82824"/>
                <a:gd name="connsiteX6" fmla="*/ 0 w 61693"/>
                <a:gd name="connsiteY6" fmla="*/ 0 h 82824"/>
                <a:gd name="connsiteX7" fmla="*/ 17852 w 61693"/>
                <a:gd name="connsiteY7" fmla="*/ 0 h 82824"/>
                <a:gd name="connsiteX8" fmla="*/ 29633 w 61693"/>
                <a:gd name="connsiteY8" fmla="*/ 34004 h 82824"/>
                <a:gd name="connsiteX9" fmla="*/ 31454 w 61693"/>
                <a:gd name="connsiteY9" fmla="*/ 41534 h 82824"/>
                <a:gd name="connsiteX10" fmla="*/ 31697 w 61693"/>
                <a:gd name="connsiteY10" fmla="*/ 41534 h 82824"/>
                <a:gd name="connsiteX11" fmla="*/ 33519 w 61693"/>
                <a:gd name="connsiteY11" fmla="*/ 34004 h 82824"/>
                <a:gd name="connsiteX12" fmla="*/ 44934 w 61693"/>
                <a:gd name="connsiteY12" fmla="*/ 0 h 82824"/>
                <a:gd name="connsiteX13" fmla="*/ 61693 w 61693"/>
                <a:gd name="connsiteY13" fmla="*/ 0 h 82824"/>
                <a:gd name="connsiteX14" fmla="*/ 37284 w 61693"/>
                <a:gd name="connsiteY14" fmla="*/ 64972 h 82824"/>
                <a:gd name="connsiteX15" fmla="*/ 13966 w 61693"/>
                <a:gd name="connsiteY15" fmla="*/ 82825 h 8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693" h="82824">
                  <a:moveTo>
                    <a:pt x="13966" y="82825"/>
                  </a:moveTo>
                  <a:cubicBezTo>
                    <a:pt x="7408" y="82825"/>
                    <a:pt x="3279" y="80517"/>
                    <a:pt x="3279" y="80517"/>
                  </a:cubicBezTo>
                  <a:lnTo>
                    <a:pt x="5708" y="67766"/>
                  </a:lnTo>
                  <a:cubicBezTo>
                    <a:pt x="5708" y="67766"/>
                    <a:pt x="8866" y="69466"/>
                    <a:pt x="12630" y="69466"/>
                  </a:cubicBezTo>
                  <a:cubicBezTo>
                    <a:pt x="17852" y="69466"/>
                    <a:pt x="20645" y="66916"/>
                    <a:pt x="22589" y="62665"/>
                  </a:cubicBezTo>
                  <a:lnTo>
                    <a:pt x="23681" y="59872"/>
                  </a:lnTo>
                  <a:lnTo>
                    <a:pt x="0" y="0"/>
                  </a:lnTo>
                  <a:lnTo>
                    <a:pt x="17852" y="0"/>
                  </a:lnTo>
                  <a:lnTo>
                    <a:pt x="29633" y="34004"/>
                  </a:lnTo>
                  <a:cubicBezTo>
                    <a:pt x="30604" y="37040"/>
                    <a:pt x="30968" y="38498"/>
                    <a:pt x="31454" y="41534"/>
                  </a:cubicBezTo>
                  <a:lnTo>
                    <a:pt x="31697" y="41534"/>
                  </a:lnTo>
                  <a:cubicBezTo>
                    <a:pt x="32304" y="38376"/>
                    <a:pt x="32669" y="36798"/>
                    <a:pt x="33519" y="34004"/>
                  </a:cubicBezTo>
                  <a:lnTo>
                    <a:pt x="44934" y="0"/>
                  </a:lnTo>
                  <a:lnTo>
                    <a:pt x="61693" y="0"/>
                  </a:lnTo>
                  <a:lnTo>
                    <a:pt x="37284" y="64972"/>
                  </a:lnTo>
                  <a:cubicBezTo>
                    <a:pt x="33519" y="74931"/>
                    <a:pt x="26475" y="82825"/>
                    <a:pt x="13966" y="8282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DDB8807-C493-29B1-5F96-D29EF7D57950}"/>
              </a:ext>
            </a:extLst>
          </p:cNvPr>
          <p:cNvGrpSpPr/>
          <p:nvPr/>
        </p:nvGrpSpPr>
        <p:grpSpPr>
          <a:xfrm>
            <a:off x="9260364" y="5228659"/>
            <a:ext cx="1610160" cy="626046"/>
            <a:chOff x="8386226" y="4730957"/>
            <a:chExt cx="1164847" cy="452904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97F055-A6C6-50A5-C613-D6D8C5C67A1C}"/>
                </a:ext>
              </a:extLst>
            </p:cNvPr>
            <p:cNvSpPr/>
            <p:nvPr/>
          </p:nvSpPr>
          <p:spPr>
            <a:xfrm>
              <a:off x="8394322" y="4739053"/>
              <a:ext cx="1148655" cy="436711"/>
            </a:xfrm>
            <a:custGeom>
              <a:avLst/>
              <a:gdLst>
                <a:gd name="connsiteX0" fmla="*/ 574308 w 1148655"/>
                <a:gd name="connsiteY0" fmla="*/ 0 h 436711"/>
                <a:gd name="connsiteX1" fmla="*/ 0 w 1148655"/>
                <a:gd name="connsiteY1" fmla="*/ 0 h 436711"/>
                <a:gd name="connsiteX2" fmla="*/ 0 w 1148655"/>
                <a:gd name="connsiteY2" fmla="*/ 218356 h 436711"/>
                <a:gd name="connsiteX3" fmla="*/ 0 w 1148655"/>
                <a:gd name="connsiteY3" fmla="*/ 436712 h 436711"/>
                <a:gd name="connsiteX4" fmla="*/ 574308 w 1148655"/>
                <a:gd name="connsiteY4" fmla="*/ 436712 h 436711"/>
                <a:gd name="connsiteX5" fmla="*/ 1148656 w 1148655"/>
                <a:gd name="connsiteY5" fmla="*/ 436712 h 436711"/>
                <a:gd name="connsiteX6" fmla="*/ 1148656 w 1148655"/>
                <a:gd name="connsiteY6" fmla="*/ 218356 h 436711"/>
                <a:gd name="connsiteX7" fmla="*/ 1148656 w 1148655"/>
                <a:gd name="connsiteY7" fmla="*/ 0 h 436711"/>
                <a:gd name="connsiteX8" fmla="*/ 574308 w 1148655"/>
                <a:gd name="connsiteY8" fmla="*/ 0 h 43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655" h="436711">
                  <a:moveTo>
                    <a:pt x="574308" y="0"/>
                  </a:moveTo>
                  <a:lnTo>
                    <a:pt x="0" y="0"/>
                  </a:lnTo>
                  <a:lnTo>
                    <a:pt x="0" y="218356"/>
                  </a:lnTo>
                  <a:lnTo>
                    <a:pt x="0" y="436712"/>
                  </a:lnTo>
                  <a:lnTo>
                    <a:pt x="574308" y="436712"/>
                  </a:lnTo>
                  <a:lnTo>
                    <a:pt x="1148656" y="436712"/>
                  </a:lnTo>
                  <a:lnTo>
                    <a:pt x="1148656" y="218356"/>
                  </a:lnTo>
                  <a:lnTo>
                    <a:pt x="1148656" y="0"/>
                  </a:lnTo>
                  <a:lnTo>
                    <a:pt x="574308" y="0"/>
                  </a:lnTo>
                  <a:close/>
                </a:path>
              </a:pathLst>
            </a:custGeom>
            <a:solidFill>
              <a:srgbClr val="1A1F2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7671A22-0434-7764-252D-C863BCCAF24E}"/>
                </a:ext>
              </a:extLst>
            </p:cNvPr>
            <p:cNvSpPr/>
            <p:nvPr/>
          </p:nvSpPr>
          <p:spPr>
            <a:xfrm>
              <a:off x="8386226" y="4730957"/>
              <a:ext cx="1164847" cy="452904"/>
            </a:xfrm>
            <a:custGeom>
              <a:avLst/>
              <a:gdLst>
                <a:gd name="connsiteX0" fmla="*/ 1164848 w 1164847"/>
                <a:gd name="connsiteY0" fmla="*/ 452904 h 452904"/>
                <a:gd name="connsiteX1" fmla="*/ 0 w 1164847"/>
                <a:gd name="connsiteY1" fmla="*/ 452904 h 452904"/>
                <a:gd name="connsiteX2" fmla="*/ 0 w 1164847"/>
                <a:gd name="connsiteY2" fmla="*/ 0 h 452904"/>
                <a:gd name="connsiteX3" fmla="*/ 1164848 w 1164847"/>
                <a:gd name="connsiteY3" fmla="*/ 0 h 452904"/>
                <a:gd name="connsiteX4" fmla="*/ 1164848 w 1164847"/>
                <a:gd name="connsiteY4" fmla="*/ 452904 h 452904"/>
                <a:gd name="connsiteX5" fmla="*/ 16193 w 1164847"/>
                <a:gd name="connsiteY5" fmla="*/ 436712 h 452904"/>
                <a:gd name="connsiteX6" fmla="*/ 1148656 w 1164847"/>
                <a:gd name="connsiteY6" fmla="*/ 436712 h 452904"/>
                <a:gd name="connsiteX7" fmla="*/ 1148656 w 1164847"/>
                <a:gd name="connsiteY7" fmla="*/ 16193 h 452904"/>
                <a:gd name="connsiteX8" fmla="*/ 16193 w 1164847"/>
                <a:gd name="connsiteY8" fmla="*/ 16193 h 452904"/>
                <a:gd name="connsiteX9" fmla="*/ 16193 w 1164847"/>
                <a:gd name="connsiteY9" fmla="*/ 436712 h 45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47" h="452904">
                  <a:moveTo>
                    <a:pt x="1164848" y="452904"/>
                  </a:moveTo>
                  <a:lnTo>
                    <a:pt x="0" y="452904"/>
                  </a:lnTo>
                  <a:lnTo>
                    <a:pt x="0" y="0"/>
                  </a:lnTo>
                  <a:lnTo>
                    <a:pt x="1164848" y="0"/>
                  </a:lnTo>
                  <a:lnTo>
                    <a:pt x="1164848" y="452904"/>
                  </a:lnTo>
                  <a:close/>
                  <a:moveTo>
                    <a:pt x="16193" y="436712"/>
                  </a:moveTo>
                  <a:lnTo>
                    <a:pt x="1148656" y="436712"/>
                  </a:lnTo>
                  <a:lnTo>
                    <a:pt x="1148656" y="16193"/>
                  </a:lnTo>
                  <a:lnTo>
                    <a:pt x="16193" y="16193"/>
                  </a:lnTo>
                  <a:lnTo>
                    <a:pt x="16193" y="43671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1368F59A-CE12-B7CD-24BB-A395D02C669F}"/>
                </a:ext>
              </a:extLst>
            </p:cNvPr>
            <p:cNvSpPr/>
            <p:nvPr/>
          </p:nvSpPr>
          <p:spPr>
            <a:xfrm>
              <a:off x="8837956" y="4916483"/>
              <a:ext cx="62786" cy="81852"/>
            </a:xfrm>
            <a:custGeom>
              <a:avLst/>
              <a:gdLst>
                <a:gd name="connsiteX0" fmla="*/ 32911 w 62786"/>
                <a:gd name="connsiteY0" fmla="*/ 14209 h 81852"/>
                <a:gd name="connsiteX1" fmla="*/ 21132 w 62786"/>
                <a:gd name="connsiteY1" fmla="*/ 23074 h 81852"/>
                <a:gd name="connsiteX2" fmla="*/ 62786 w 62786"/>
                <a:gd name="connsiteY2" fmla="*/ 59507 h 81852"/>
                <a:gd name="connsiteX3" fmla="*/ 32304 w 62786"/>
                <a:gd name="connsiteY3" fmla="*/ 81853 h 81852"/>
                <a:gd name="connsiteX4" fmla="*/ 0 w 62786"/>
                <a:gd name="connsiteY4" fmla="*/ 70680 h 81852"/>
                <a:gd name="connsiteX5" fmla="*/ 10080 w 62786"/>
                <a:gd name="connsiteY5" fmla="*/ 58293 h 81852"/>
                <a:gd name="connsiteX6" fmla="*/ 32790 w 62786"/>
                <a:gd name="connsiteY6" fmla="*/ 67887 h 81852"/>
                <a:gd name="connsiteX7" fmla="*/ 45663 w 62786"/>
                <a:gd name="connsiteY7" fmla="*/ 59872 h 81852"/>
                <a:gd name="connsiteX8" fmla="*/ 3887 w 62786"/>
                <a:gd name="connsiteY8" fmla="*/ 24046 h 81852"/>
                <a:gd name="connsiteX9" fmla="*/ 32547 w 62786"/>
                <a:gd name="connsiteY9" fmla="*/ 0 h 81852"/>
                <a:gd name="connsiteX10" fmla="*/ 62301 w 62786"/>
                <a:gd name="connsiteY10" fmla="*/ 21010 h 81852"/>
                <a:gd name="connsiteX11" fmla="*/ 46878 w 62786"/>
                <a:gd name="connsiteY11" fmla="*/ 24775 h 81852"/>
                <a:gd name="connsiteX12" fmla="*/ 32911 w 62786"/>
                <a:gd name="connsiteY12" fmla="*/ 14209 h 8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786" h="81852">
                  <a:moveTo>
                    <a:pt x="32911" y="14209"/>
                  </a:moveTo>
                  <a:cubicBezTo>
                    <a:pt x="25625" y="14209"/>
                    <a:pt x="21132" y="17609"/>
                    <a:pt x="21132" y="23074"/>
                  </a:cubicBezTo>
                  <a:cubicBezTo>
                    <a:pt x="21132" y="37648"/>
                    <a:pt x="62786" y="29389"/>
                    <a:pt x="62786" y="59507"/>
                  </a:cubicBezTo>
                  <a:cubicBezTo>
                    <a:pt x="62786" y="72016"/>
                    <a:pt x="52707" y="81853"/>
                    <a:pt x="32304" y="81853"/>
                  </a:cubicBezTo>
                  <a:cubicBezTo>
                    <a:pt x="15666" y="81853"/>
                    <a:pt x="4493" y="74566"/>
                    <a:pt x="0" y="70680"/>
                  </a:cubicBezTo>
                  <a:lnTo>
                    <a:pt x="10080" y="58293"/>
                  </a:lnTo>
                  <a:cubicBezTo>
                    <a:pt x="13845" y="61693"/>
                    <a:pt x="22346" y="67887"/>
                    <a:pt x="32790" y="67887"/>
                  </a:cubicBezTo>
                  <a:cubicBezTo>
                    <a:pt x="41412" y="67887"/>
                    <a:pt x="45663" y="64851"/>
                    <a:pt x="45663" y="59872"/>
                  </a:cubicBezTo>
                  <a:cubicBezTo>
                    <a:pt x="45663" y="43841"/>
                    <a:pt x="3887" y="52342"/>
                    <a:pt x="3887" y="24046"/>
                  </a:cubicBezTo>
                  <a:cubicBezTo>
                    <a:pt x="3887" y="10566"/>
                    <a:pt x="15302" y="0"/>
                    <a:pt x="32547" y="0"/>
                  </a:cubicBezTo>
                  <a:cubicBezTo>
                    <a:pt x="53921" y="0"/>
                    <a:pt x="60479" y="12387"/>
                    <a:pt x="62301" y="21010"/>
                  </a:cubicBezTo>
                  <a:lnTo>
                    <a:pt x="46878" y="24775"/>
                  </a:lnTo>
                  <a:cubicBezTo>
                    <a:pt x="46513" y="20524"/>
                    <a:pt x="42263" y="14209"/>
                    <a:pt x="32911" y="1420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4248CC5-9CF7-F3FE-FD4E-CD79A55C96BB}"/>
                </a:ext>
              </a:extLst>
            </p:cNvPr>
            <p:cNvSpPr/>
            <p:nvPr/>
          </p:nvSpPr>
          <p:spPr>
            <a:xfrm>
              <a:off x="8911470" y="4940164"/>
              <a:ext cx="54771" cy="58050"/>
            </a:xfrm>
            <a:custGeom>
              <a:avLst/>
              <a:gdLst>
                <a:gd name="connsiteX0" fmla="*/ 54771 w 54771"/>
                <a:gd name="connsiteY0" fmla="*/ 0 h 58050"/>
                <a:gd name="connsiteX1" fmla="*/ 54771 w 54771"/>
                <a:gd name="connsiteY1" fmla="*/ 57322 h 58050"/>
                <a:gd name="connsiteX2" fmla="*/ 41291 w 54771"/>
                <a:gd name="connsiteY2" fmla="*/ 57807 h 58050"/>
                <a:gd name="connsiteX3" fmla="*/ 39469 w 54771"/>
                <a:gd name="connsiteY3" fmla="*/ 46392 h 58050"/>
                <a:gd name="connsiteX4" fmla="*/ 39226 w 54771"/>
                <a:gd name="connsiteY4" fmla="*/ 46392 h 58050"/>
                <a:gd name="connsiteX5" fmla="*/ 21496 w 54771"/>
                <a:gd name="connsiteY5" fmla="*/ 58050 h 58050"/>
                <a:gd name="connsiteX6" fmla="*/ 0 w 54771"/>
                <a:gd name="connsiteY6" fmla="*/ 35219 h 58050"/>
                <a:gd name="connsiteX7" fmla="*/ 0 w 54771"/>
                <a:gd name="connsiteY7" fmla="*/ 0 h 58050"/>
                <a:gd name="connsiteX8" fmla="*/ 16759 w 54771"/>
                <a:gd name="connsiteY8" fmla="*/ 0 h 58050"/>
                <a:gd name="connsiteX9" fmla="*/ 16759 w 54771"/>
                <a:gd name="connsiteY9" fmla="*/ 32304 h 58050"/>
                <a:gd name="connsiteX10" fmla="*/ 26839 w 54771"/>
                <a:gd name="connsiteY10" fmla="*/ 43720 h 58050"/>
                <a:gd name="connsiteX11" fmla="*/ 38134 w 54771"/>
                <a:gd name="connsiteY11" fmla="*/ 29632 h 58050"/>
                <a:gd name="connsiteX12" fmla="*/ 38134 w 54771"/>
                <a:gd name="connsiteY12" fmla="*/ 0 h 58050"/>
                <a:gd name="connsiteX13" fmla="*/ 54771 w 54771"/>
                <a:gd name="connsiteY13" fmla="*/ 0 h 5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771" h="58050">
                  <a:moveTo>
                    <a:pt x="54771" y="0"/>
                  </a:moveTo>
                  <a:lnTo>
                    <a:pt x="54771" y="57322"/>
                  </a:lnTo>
                  <a:lnTo>
                    <a:pt x="41291" y="57807"/>
                  </a:lnTo>
                  <a:cubicBezTo>
                    <a:pt x="40319" y="54043"/>
                    <a:pt x="39469" y="48213"/>
                    <a:pt x="39469" y="46392"/>
                  </a:cubicBezTo>
                  <a:lnTo>
                    <a:pt x="39226" y="46392"/>
                  </a:lnTo>
                  <a:cubicBezTo>
                    <a:pt x="36433" y="53071"/>
                    <a:pt x="31090" y="58050"/>
                    <a:pt x="21496" y="58050"/>
                  </a:cubicBezTo>
                  <a:cubicBezTo>
                    <a:pt x="7287" y="58050"/>
                    <a:pt x="0" y="48213"/>
                    <a:pt x="0" y="35219"/>
                  </a:cubicBezTo>
                  <a:lnTo>
                    <a:pt x="0" y="0"/>
                  </a:lnTo>
                  <a:lnTo>
                    <a:pt x="16759" y="0"/>
                  </a:lnTo>
                  <a:lnTo>
                    <a:pt x="16759" y="32304"/>
                  </a:lnTo>
                  <a:cubicBezTo>
                    <a:pt x="16759" y="39105"/>
                    <a:pt x="20160" y="43720"/>
                    <a:pt x="26839" y="43720"/>
                  </a:cubicBezTo>
                  <a:cubicBezTo>
                    <a:pt x="34369" y="43720"/>
                    <a:pt x="38134" y="36312"/>
                    <a:pt x="38134" y="29632"/>
                  </a:cubicBezTo>
                  <a:lnTo>
                    <a:pt x="38134" y="0"/>
                  </a:lnTo>
                  <a:lnTo>
                    <a:pt x="54771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FC6398E-298D-E032-AED8-5C6769590957}"/>
                </a:ext>
              </a:extLst>
            </p:cNvPr>
            <p:cNvSpPr/>
            <p:nvPr/>
          </p:nvSpPr>
          <p:spPr>
            <a:xfrm>
              <a:off x="8979681" y="4911746"/>
              <a:ext cx="59871" cy="86467"/>
            </a:xfrm>
            <a:custGeom>
              <a:avLst/>
              <a:gdLst>
                <a:gd name="connsiteX0" fmla="*/ 59872 w 59871"/>
                <a:gd name="connsiteY0" fmla="*/ 57078 h 86467"/>
                <a:gd name="connsiteX1" fmla="*/ 33519 w 59871"/>
                <a:gd name="connsiteY1" fmla="*/ 86468 h 86467"/>
                <a:gd name="connsiteX2" fmla="*/ 14452 w 59871"/>
                <a:gd name="connsiteY2" fmla="*/ 74931 h 86467"/>
                <a:gd name="connsiteX3" fmla="*/ 14209 w 59871"/>
                <a:gd name="connsiteY3" fmla="*/ 74931 h 86467"/>
                <a:gd name="connsiteX4" fmla="*/ 12752 w 59871"/>
                <a:gd name="connsiteY4" fmla="*/ 85739 h 86467"/>
                <a:gd name="connsiteX5" fmla="*/ 0 w 59871"/>
                <a:gd name="connsiteY5" fmla="*/ 85739 h 86467"/>
                <a:gd name="connsiteX6" fmla="*/ 0 w 59871"/>
                <a:gd name="connsiteY6" fmla="*/ 0 h 86467"/>
                <a:gd name="connsiteX7" fmla="*/ 16638 w 59871"/>
                <a:gd name="connsiteY7" fmla="*/ 0 h 86467"/>
                <a:gd name="connsiteX8" fmla="*/ 16638 w 59871"/>
                <a:gd name="connsiteY8" fmla="*/ 36797 h 86467"/>
                <a:gd name="connsiteX9" fmla="*/ 34369 w 59871"/>
                <a:gd name="connsiteY9" fmla="*/ 27689 h 86467"/>
                <a:gd name="connsiteX10" fmla="*/ 59872 w 59871"/>
                <a:gd name="connsiteY10" fmla="*/ 57078 h 86467"/>
                <a:gd name="connsiteX11" fmla="*/ 42991 w 59871"/>
                <a:gd name="connsiteY11" fmla="*/ 57078 h 86467"/>
                <a:gd name="connsiteX12" fmla="*/ 29875 w 59871"/>
                <a:gd name="connsiteY12" fmla="*/ 41655 h 86467"/>
                <a:gd name="connsiteX13" fmla="*/ 16638 w 59871"/>
                <a:gd name="connsiteY13" fmla="*/ 55257 h 86467"/>
                <a:gd name="connsiteX14" fmla="*/ 16638 w 59871"/>
                <a:gd name="connsiteY14" fmla="*/ 59021 h 86467"/>
                <a:gd name="connsiteX15" fmla="*/ 30239 w 59871"/>
                <a:gd name="connsiteY15" fmla="*/ 72502 h 86467"/>
                <a:gd name="connsiteX16" fmla="*/ 42991 w 59871"/>
                <a:gd name="connsiteY16" fmla="*/ 57078 h 8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871" h="86467">
                  <a:moveTo>
                    <a:pt x="59872" y="57078"/>
                  </a:moveTo>
                  <a:cubicBezTo>
                    <a:pt x="59872" y="75173"/>
                    <a:pt x="48821" y="86468"/>
                    <a:pt x="33519" y="86468"/>
                  </a:cubicBezTo>
                  <a:cubicBezTo>
                    <a:pt x="24046" y="86468"/>
                    <a:pt x="17731" y="81731"/>
                    <a:pt x="14452" y="74931"/>
                  </a:cubicBezTo>
                  <a:lnTo>
                    <a:pt x="14209" y="74931"/>
                  </a:lnTo>
                  <a:cubicBezTo>
                    <a:pt x="14209" y="77238"/>
                    <a:pt x="13602" y="82217"/>
                    <a:pt x="12752" y="85739"/>
                  </a:cubicBezTo>
                  <a:lnTo>
                    <a:pt x="0" y="85739"/>
                  </a:lnTo>
                  <a:lnTo>
                    <a:pt x="0" y="0"/>
                  </a:lnTo>
                  <a:lnTo>
                    <a:pt x="16638" y="0"/>
                  </a:lnTo>
                  <a:lnTo>
                    <a:pt x="16638" y="36797"/>
                  </a:lnTo>
                  <a:cubicBezTo>
                    <a:pt x="19795" y="31697"/>
                    <a:pt x="25260" y="27689"/>
                    <a:pt x="34369" y="27689"/>
                  </a:cubicBezTo>
                  <a:cubicBezTo>
                    <a:pt x="48821" y="27689"/>
                    <a:pt x="59872" y="38376"/>
                    <a:pt x="59872" y="57078"/>
                  </a:cubicBezTo>
                  <a:close/>
                  <a:moveTo>
                    <a:pt x="42991" y="57078"/>
                  </a:moveTo>
                  <a:cubicBezTo>
                    <a:pt x="42991" y="47606"/>
                    <a:pt x="38134" y="41655"/>
                    <a:pt x="29875" y="41655"/>
                  </a:cubicBezTo>
                  <a:cubicBezTo>
                    <a:pt x="21617" y="41655"/>
                    <a:pt x="16638" y="48942"/>
                    <a:pt x="16638" y="55257"/>
                  </a:cubicBezTo>
                  <a:lnTo>
                    <a:pt x="16638" y="59021"/>
                  </a:lnTo>
                  <a:cubicBezTo>
                    <a:pt x="16638" y="65822"/>
                    <a:pt x="21617" y="72502"/>
                    <a:pt x="30239" y="72502"/>
                  </a:cubicBezTo>
                  <a:cubicBezTo>
                    <a:pt x="38012" y="72502"/>
                    <a:pt x="42991" y="66551"/>
                    <a:pt x="42991" y="5707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D693010-76E2-CB4D-5B5C-C92ACD88BED8}"/>
                </a:ext>
              </a:extLst>
            </p:cNvPr>
            <p:cNvSpPr/>
            <p:nvPr/>
          </p:nvSpPr>
          <p:spPr>
            <a:xfrm>
              <a:off x="9045868" y="4939435"/>
              <a:ext cx="51736" cy="58778"/>
            </a:xfrm>
            <a:custGeom>
              <a:avLst/>
              <a:gdLst>
                <a:gd name="connsiteX0" fmla="*/ 35826 w 51736"/>
                <a:gd name="connsiteY0" fmla="*/ 18702 h 58778"/>
                <a:gd name="connsiteX1" fmla="*/ 26596 w 51736"/>
                <a:gd name="connsiteY1" fmla="*/ 11173 h 58778"/>
                <a:gd name="connsiteX2" fmla="*/ 18095 w 51736"/>
                <a:gd name="connsiteY2" fmla="*/ 17123 h 58778"/>
                <a:gd name="connsiteX3" fmla="*/ 51735 w 51736"/>
                <a:gd name="connsiteY3" fmla="*/ 41655 h 58778"/>
                <a:gd name="connsiteX4" fmla="*/ 26718 w 51736"/>
                <a:gd name="connsiteY4" fmla="*/ 58779 h 58778"/>
                <a:gd name="connsiteX5" fmla="*/ 0 w 51736"/>
                <a:gd name="connsiteY5" fmla="*/ 50278 h 58778"/>
                <a:gd name="connsiteX6" fmla="*/ 7773 w 51736"/>
                <a:gd name="connsiteY6" fmla="*/ 40198 h 58778"/>
                <a:gd name="connsiteX7" fmla="*/ 26111 w 51736"/>
                <a:gd name="connsiteY7" fmla="*/ 47120 h 58778"/>
                <a:gd name="connsiteX8" fmla="*/ 34733 w 51736"/>
                <a:gd name="connsiteY8" fmla="*/ 42627 h 58778"/>
                <a:gd name="connsiteX9" fmla="*/ 2672 w 51736"/>
                <a:gd name="connsiteY9" fmla="*/ 18095 h 58778"/>
                <a:gd name="connsiteX10" fmla="*/ 27204 w 51736"/>
                <a:gd name="connsiteY10" fmla="*/ 0 h 58778"/>
                <a:gd name="connsiteX11" fmla="*/ 50764 w 51736"/>
                <a:gd name="connsiteY11" fmla="*/ 16031 h 58778"/>
                <a:gd name="connsiteX12" fmla="*/ 50278 w 51736"/>
                <a:gd name="connsiteY12" fmla="*/ 19917 h 58778"/>
                <a:gd name="connsiteX13" fmla="*/ 35583 w 51736"/>
                <a:gd name="connsiteY13" fmla="*/ 20767 h 58778"/>
                <a:gd name="connsiteX14" fmla="*/ 35826 w 51736"/>
                <a:gd name="connsiteY14" fmla="*/ 18702 h 5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736" h="58778">
                  <a:moveTo>
                    <a:pt x="35826" y="18702"/>
                  </a:moveTo>
                  <a:cubicBezTo>
                    <a:pt x="35826" y="14087"/>
                    <a:pt x="32426" y="11173"/>
                    <a:pt x="26596" y="11173"/>
                  </a:cubicBezTo>
                  <a:cubicBezTo>
                    <a:pt x="21132" y="11173"/>
                    <a:pt x="18095" y="13723"/>
                    <a:pt x="18095" y="17123"/>
                  </a:cubicBezTo>
                  <a:cubicBezTo>
                    <a:pt x="18095" y="28661"/>
                    <a:pt x="51614" y="19553"/>
                    <a:pt x="51735" y="41655"/>
                  </a:cubicBezTo>
                  <a:cubicBezTo>
                    <a:pt x="51857" y="51978"/>
                    <a:pt x="42384" y="58779"/>
                    <a:pt x="26718" y="58779"/>
                  </a:cubicBezTo>
                  <a:cubicBezTo>
                    <a:pt x="9351" y="58779"/>
                    <a:pt x="1458" y="51492"/>
                    <a:pt x="0" y="50278"/>
                  </a:cubicBezTo>
                  <a:lnTo>
                    <a:pt x="7773" y="40198"/>
                  </a:lnTo>
                  <a:cubicBezTo>
                    <a:pt x="8987" y="41291"/>
                    <a:pt x="17488" y="47120"/>
                    <a:pt x="26111" y="47120"/>
                  </a:cubicBezTo>
                  <a:cubicBezTo>
                    <a:pt x="31940" y="47120"/>
                    <a:pt x="34733" y="45420"/>
                    <a:pt x="34733" y="42627"/>
                  </a:cubicBezTo>
                  <a:cubicBezTo>
                    <a:pt x="34733" y="33397"/>
                    <a:pt x="2672" y="38983"/>
                    <a:pt x="2672" y="18095"/>
                  </a:cubicBezTo>
                  <a:cubicBezTo>
                    <a:pt x="2672" y="6922"/>
                    <a:pt x="12388" y="0"/>
                    <a:pt x="27204" y="0"/>
                  </a:cubicBezTo>
                  <a:cubicBezTo>
                    <a:pt x="41048" y="0"/>
                    <a:pt x="50764" y="6680"/>
                    <a:pt x="50764" y="16031"/>
                  </a:cubicBezTo>
                  <a:cubicBezTo>
                    <a:pt x="50764" y="18338"/>
                    <a:pt x="50278" y="19917"/>
                    <a:pt x="50278" y="19917"/>
                  </a:cubicBezTo>
                  <a:lnTo>
                    <a:pt x="35583" y="20767"/>
                  </a:lnTo>
                  <a:cubicBezTo>
                    <a:pt x="35705" y="20281"/>
                    <a:pt x="35826" y="19553"/>
                    <a:pt x="35826" y="1870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FF05098-4B91-39FD-54B6-5DD7B58C727D}"/>
              </a:ext>
            </a:extLst>
          </p:cNvPr>
          <p:cNvGrpSpPr/>
          <p:nvPr/>
        </p:nvGrpSpPr>
        <p:grpSpPr>
          <a:xfrm>
            <a:off x="10054226" y="3417781"/>
            <a:ext cx="816299" cy="1229653"/>
            <a:chOff x="8960534" y="3420903"/>
            <a:chExt cx="590540" cy="889575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525DEF8C-CE12-EDA9-2381-184DB305E1AC}"/>
                </a:ext>
              </a:extLst>
            </p:cNvPr>
            <p:cNvSpPr/>
            <p:nvPr/>
          </p:nvSpPr>
          <p:spPr>
            <a:xfrm>
              <a:off x="8968630" y="3428999"/>
              <a:ext cx="574347" cy="873382"/>
            </a:xfrm>
            <a:custGeom>
              <a:avLst/>
              <a:gdLst>
                <a:gd name="connsiteX0" fmla="*/ 0 w 574347"/>
                <a:gd name="connsiteY0" fmla="*/ 0 h 873382"/>
                <a:gd name="connsiteX1" fmla="*/ 574348 w 574347"/>
                <a:gd name="connsiteY1" fmla="*/ 0 h 873382"/>
                <a:gd name="connsiteX2" fmla="*/ 574348 w 574347"/>
                <a:gd name="connsiteY2" fmla="*/ 873383 h 873382"/>
                <a:gd name="connsiteX3" fmla="*/ 0 w 574347"/>
                <a:gd name="connsiteY3" fmla="*/ 873383 h 87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347" h="873382">
                  <a:moveTo>
                    <a:pt x="0" y="0"/>
                  </a:moveTo>
                  <a:lnTo>
                    <a:pt x="574348" y="0"/>
                  </a:lnTo>
                  <a:lnTo>
                    <a:pt x="574348" y="873383"/>
                  </a:lnTo>
                  <a:lnTo>
                    <a:pt x="0" y="873383"/>
                  </a:lnTo>
                  <a:close/>
                </a:path>
              </a:pathLst>
            </a:custGeom>
            <a:solidFill>
              <a:srgbClr val="DF7C7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FC76335-906A-B0FB-586D-91B22BBFB197}"/>
                </a:ext>
              </a:extLst>
            </p:cNvPr>
            <p:cNvSpPr/>
            <p:nvPr/>
          </p:nvSpPr>
          <p:spPr>
            <a:xfrm>
              <a:off x="8960534" y="3420903"/>
              <a:ext cx="590540" cy="889575"/>
            </a:xfrm>
            <a:custGeom>
              <a:avLst/>
              <a:gdLst>
                <a:gd name="connsiteX0" fmla="*/ 590541 w 590540"/>
                <a:gd name="connsiteY0" fmla="*/ 889576 h 889575"/>
                <a:gd name="connsiteX1" fmla="*/ 0 w 590540"/>
                <a:gd name="connsiteY1" fmla="*/ 889576 h 889575"/>
                <a:gd name="connsiteX2" fmla="*/ 0 w 590540"/>
                <a:gd name="connsiteY2" fmla="*/ 0 h 889575"/>
                <a:gd name="connsiteX3" fmla="*/ 590541 w 590540"/>
                <a:gd name="connsiteY3" fmla="*/ 0 h 889575"/>
                <a:gd name="connsiteX4" fmla="*/ 590541 w 590540"/>
                <a:gd name="connsiteY4" fmla="*/ 889576 h 889575"/>
                <a:gd name="connsiteX5" fmla="*/ 16193 w 590540"/>
                <a:gd name="connsiteY5" fmla="*/ 873383 h 889575"/>
                <a:gd name="connsiteX6" fmla="*/ 574348 w 590540"/>
                <a:gd name="connsiteY6" fmla="*/ 873383 h 889575"/>
                <a:gd name="connsiteX7" fmla="*/ 574348 w 590540"/>
                <a:gd name="connsiteY7" fmla="*/ 16193 h 889575"/>
                <a:gd name="connsiteX8" fmla="*/ 16193 w 590540"/>
                <a:gd name="connsiteY8" fmla="*/ 16193 h 889575"/>
                <a:gd name="connsiteX9" fmla="*/ 16193 w 590540"/>
                <a:gd name="connsiteY9" fmla="*/ 873383 h 88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0540" h="889575">
                  <a:moveTo>
                    <a:pt x="590541" y="889576"/>
                  </a:moveTo>
                  <a:lnTo>
                    <a:pt x="0" y="889576"/>
                  </a:lnTo>
                  <a:lnTo>
                    <a:pt x="0" y="0"/>
                  </a:lnTo>
                  <a:lnTo>
                    <a:pt x="590541" y="0"/>
                  </a:lnTo>
                  <a:lnTo>
                    <a:pt x="590541" y="889576"/>
                  </a:lnTo>
                  <a:close/>
                  <a:moveTo>
                    <a:pt x="16193" y="873383"/>
                  </a:moveTo>
                  <a:lnTo>
                    <a:pt x="574348" y="873383"/>
                  </a:lnTo>
                  <a:lnTo>
                    <a:pt x="574348" y="16193"/>
                  </a:lnTo>
                  <a:lnTo>
                    <a:pt x="16193" y="16193"/>
                  </a:lnTo>
                  <a:lnTo>
                    <a:pt x="16193" y="87338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B886495-4204-83C9-A6EB-D8E484C6FB46}"/>
                </a:ext>
              </a:extLst>
            </p:cNvPr>
            <p:cNvSpPr/>
            <p:nvPr/>
          </p:nvSpPr>
          <p:spPr>
            <a:xfrm>
              <a:off x="9081006" y="3786651"/>
              <a:ext cx="60802" cy="56430"/>
            </a:xfrm>
            <a:custGeom>
              <a:avLst/>
              <a:gdLst>
                <a:gd name="connsiteX0" fmla="*/ 60803 w 60802"/>
                <a:gd name="connsiteY0" fmla="*/ 56107 h 56430"/>
                <a:gd name="connsiteX1" fmla="*/ 48901 w 60802"/>
                <a:gd name="connsiteY1" fmla="*/ 56107 h 56430"/>
                <a:gd name="connsiteX2" fmla="*/ 48982 w 60802"/>
                <a:gd name="connsiteY2" fmla="*/ 26515 h 56430"/>
                <a:gd name="connsiteX3" fmla="*/ 49306 w 60802"/>
                <a:gd name="connsiteY3" fmla="*/ 19795 h 56430"/>
                <a:gd name="connsiteX4" fmla="*/ 48982 w 60802"/>
                <a:gd name="connsiteY4" fmla="*/ 19714 h 56430"/>
                <a:gd name="connsiteX5" fmla="*/ 47201 w 60802"/>
                <a:gd name="connsiteY5" fmla="*/ 24977 h 56430"/>
                <a:gd name="connsiteX6" fmla="*/ 33680 w 60802"/>
                <a:gd name="connsiteY6" fmla="*/ 56431 h 56430"/>
                <a:gd name="connsiteX7" fmla="*/ 27203 w 60802"/>
                <a:gd name="connsiteY7" fmla="*/ 56431 h 56430"/>
                <a:gd name="connsiteX8" fmla="*/ 13359 w 60802"/>
                <a:gd name="connsiteY8" fmla="*/ 24653 h 56430"/>
                <a:gd name="connsiteX9" fmla="*/ 11740 w 60802"/>
                <a:gd name="connsiteY9" fmla="*/ 19714 h 56430"/>
                <a:gd name="connsiteX10" fmla="*/ 11335 w 60802"/>
                <a:gd name="connsiteY10" fmla="*/ 19795 h 56430"/>
                <a:gd name="connsiteX11" fmla="*/ 11740 w 60802"/>
                <a:gd name="connsiteY11" fmla="*/ 26515 h 56430"/>
                <a:gd name="connsiteX12" fmla="*/ 11821 w 60802"/>
                <a:gd name="connsiteY12" fmla="*/ 56107 h 56430"/>
                <a:gd name="connsiteX13" fmla="*/ 0 w 60802"/>
                <a:gd name="connsiteY13" fmla="*/ 56107 h 56430"/>
                <a:gd name="connsiteX14" fmla="*/ 0 w 60802"/>
                <a:gd name="connsiteY14" fmla="*/ 0 h 56430"/>
                <a:gd name="connsiteX15" fmla="*/ 12833 w 60802"/>
                <a:gd name="connsiteY15" fmla="*/ 0 h 56430"/>
                <a:gd name="connsiteX16" fmla="*/ 26515 w 60802"/>
                <a:gd name="connsiteY16" fmla="*/ 29754 h 56430"/>
                <a:gd name="connsiteX17" fmla="*/ 30442 w 60802"/>
                <a:gd name="connsiteY17" fmla="*/ 39631 h 56430"/>
                <a:gd name="connsiteX18" fmla="*/ 30766 w 60802"/>
                <a:gd name="connsiteY18" fmla="*/ 39631 h 56430"/>
                <a:gd name="connsiteX19" fmla="*/ 34692 w 60802"/>
                <a:gd name="connsiteY19" fmla="*/ 29673 h 56430"/>
                <a:gd name="connsiteX20" fmla="*/ 48213 w 60802"/>
                <a:gd name="connsiteY20" fmla="*/ 0 h 56430"/>
                <a:gd name="connsiteX21" fmla="*/ 60803 w 60802"/>
                <a:gd name="connsiteY21" fmla="*/ 0 h 56430"/>
                <a:gd name="connsiteX22" fmla="*/ 60803 w 60802"/>
                <a:gd name="connsiteY22" fmla="*/ 56107 h 5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02" h="56430">
                  <a:moveTo>
                    <a:pt x="60803" y="56107"/>
                  </a:moveTo>
                  <a:lnTo>
                    <a:pt x="48901" y="56107"/>
                  </a:lnTo>
                  <a:lnTo>
                    <a:pt x="48982" y="26515"/>
                  </a:lnTo>
                  <a:cubicBezTo>
                    <a:pt x="48982" y="23965"/>
                    <a:pt x="49225" y="20322"/>
                    <a:pt x="49306" y="19795"/>
                  </a:cubicBezTo>
                  <a:lnTo>
                    <a:pt x="48982" y="19714"/>
                  </a:lnTo>
                  <a:cubicBezTo>
                    <a:pt x="48820" y="20403"/>
                    <a:pt x="47889" y="23520"/>
                    <a:pt x="47201" y="24977"/>
                  </a:cubicBezTo>
                  <a:lnTo>
                    <a:pt x="33680" y="56431"/>
                  </a:lnTo>
                  <a:lnTo>
                    <a:pt x="27203" y="56431"/>
                  </a:lnTo>
                  <a:lnTo>
                    <a:pt x="13359" y="24653"/>
                  </a:lnTo>
                  <a:cubicBezTo>
                    <a:pt x="12509" y="22629"/>
                    <a:pt x="11821" y="20160"/>
                    <a:pt x="11740" y="19714"/>
                  </a:cubicBezTo>
                  <a:lnTo>
                    <a:pt x="11335" y="19795"/>
                  </a:lnTo>
                  <a:cubicBezTo>
                    <a:pt x="11497" y="20322"/>
                    <a:pt x="11740" y="24046"/>
                    <a:pt x="11740" y="26515"/>
                  </a:cubicBezTo>
                  <a:lnTo>
                    <a:pt x="11821" y="56107"/>
                  </a:lnTo>
                  <a:lnTo>
                    <a:pt x="0" y="56107"/>
                  </a:lnTo>
                  <a:lnTo>
                    <a:pt x="0" y="0"/>
                  </a:lnTo>
                  <a:lnTo>
                    <a:pt x="12833" y="0"/>
                  </a:lnTo>
                  <a:lnTo>
                    <a:pt x="26515" y="29754"/>
                  </a:lnTo>
                  <a:cubicBezTo>
                    <a:pt x="28134" y="33316"/>
                    <a:pt x="30078" y="38336"/>
                    <a:pt x="30442" y="39631"/>
                  </a:cubicBezTo>
                  <a:lnTo>
                    <a:pt x="30766" y="39631"/>
                  </a:lnTo>
                  <a:cubicBezTo>
                    <a:pt x="31009" y="38336"/>
                    <a:pt x="33073" y="33357"/>
                    <a:pt x="34692" y="29673"/>
                  </a:cubicBezTo>
                  <a:lnTo>
                    <a:pt x="48213" y="0"/>
                  </a:lnTo>
                  <a:lnTo>
                    <a:pt x="60803" y="0"/>
                  </a:lnTo>
                  <a:lnTo>
                    <a:pt x="60803" y="56107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ED3BC6FA-704D-C34D-D76F-C4950F151EA2}"/>
                </a:ext>
              </a:extLst>
            </p:cNvPr>
            <p:cNvSpPr/>
            <p:nvPr/>
          </p:nvSpPr>
          <p:spPr>
            <a:xfrm>
              <a:off x="9150148" y="3802115"/>
              <a:ext cx="41493" cy="41129"/>
            </a:xfrm>
            <a:custGeom>
              <a:avLst/>
              <a:gdLst>
                <a:gd name="connsiteX0" fmla="*/ 41493 w 41493"/>
                <a:gd name="connsiteY0" fmla="*/ 40360 h 41129"/>
                <a:gd name="connsiteX1" fmla="*/ 35786 w 41493"/>
                <a:gd name="connsiteY1" fmla="*/ 41129 h 41129"/>
                <a:gd name="connsiteX2" fmla="*/ 26515 w 41493"/>
                <a:gd name="connsiteY2" fmla="*/ 34733 h 41129"/>
                <a:gd name="connsiteX3" fmla="*/ 13602 w 41493"/>
                <a:gd name="connsiteY3" fmla="*/ 41129 h 41129"/>
                <a:gd name="connsiteX4" fmla="*/ 0 w 41493"/>
                <a:gd name="connsiteY4" fmla="*/ 30078 h 41129"/>
                <a:gd name="connsiteX5" fmla="*/ 25422 w 41493"/>
                <a:gd name="connsiteY5" fmla="*/ 17326 h 41129"/>
                <a:gd name="connsiteX6" fmla="*/ 25908 w 41493"/>
                <a:gd name="connsiteY6" fmla="*/ 17326 h 41129"/>
                <a:gd name="connsiteX7" fmla="*/ 25908 w 41493"/>
                <a:gd name="connsiteY7" fmla="*/ 15545 h 41129"/>
                <a:gd name="connsiteX8" fmla="*/ 18622 w 41493"/>
                <a:gd name="connsiteY8" fmla="*/ 8744 h 41129"/>
                <a:gd name="connsiteX9" fmla="*/ 11740 w 41493"/>
                <a:gd name="connsiteY9" fmla="*/ 13440 h 41129"/>
                <a:gd name="connsiteX10" fmla="*/ 12063 w 41493"/>
                <a:gd name="connsiteY10" fmla="*/ 14978 h 41129"/>
                <a:gd name="connsiteX11" fmla="*/ 1862 w 41493"/>
                <a:gd name="connsiteY11" fmla="*/ 16678 h 41129"/>
                <a:gd name="connsiteX12" fmla="*/ 1336 w 41493"/>
                <a:gd name="connsiteY12" fmla="*/ 12752 h 41129"/>
                <a:gd name="connsiteX13" fmla="*/ 19108 w 41493"/>
                <a:gd name="connsiteY13" fmla="*/ 0 h 41129"/>
                <a:gd name="connsiteX14" fmla="*/ 37284 w 41493"/>
                <a:gd name="connsiteY14" fmla="*/ 16071 h 41129"/>
                <a:gd name="connsiteX15" fmla="*/ 37284 w 41493"/>
                <a:gd name="connsiteY15" fmla="*/ 29147 h 41129"/>
                <a:gd name="connsiteX16" fmla="*/ 39469 w 41493"/>
                <a:gd name="connsiteY16" fmla="*/ 31778 h 41129"/>
                <a:gd name="connsiteX17" fmla="*/ 40926 w 41493"/>
                <a:gd name="connsiteY17" fmla="*/ 31535 h 41129"/>
                <a:gd name="connsiteX18" fmla="*/ 41453 w 41493"/>
                <a:gd name="connsiteY18" fmla="*/ 40360 h 41129"/>
                <a:gd name="connsiteX19" fmla="*/ 25949 w 41493"/>
                <a:gd name="connsiteY19" fmla="*/ 26434 h 41129"/>
                <a:gd name="connsiteX20" fmla="*/ 25949 w 41493"/>
                <a:gd name="connsiteY20" fmla="*/ 23196 h 41129"/>
                <a:gd name="connsiteX21" fmla="*/ 25463 w 41493"/>
                <a:gd name="connsiteY21" fmla="*/ 23196 h 41129"/>
                <a:gd name="connsiteX22" fmla="*/ 11335 w 41493"/>
                <a:gd name="connsiteY22" fmla="*/ 28539 h 41129"/>
                <a:gd name="connsiteX23" fmla="*/ 16962 w 41493"/>
                <a:gd name="connsiteY23" fmla="*/ 32547 h 41129"/>
                <a:gd name="connsiteX24" fmla="*/ 25949 w 41493"/>
                <a:gd name="connsiteY24" fmla="*/ 26434 h 4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493" h="41129">
                  <a:moveTo>
                    <a:pt x="41493" y="40360"/>
                  </a:moveTo>
                  <a:cubicBezTo>
                    <a:pt x="41493" y="40360"/>
                    <a:pt x="39024" y="41129"/>
                    <a:pt x="35786" y="41129"/>
                  </a:cubicBezTo>
                  <a:cubicBezTo>
                    <a:pt x="30280" y="41129"/>
                    <a:pt x="27284" y="38983"/>
                    <a:pt x="26515" y="34733"/>
                  </a:cubicBezTo>
                  <a:cubicBezTo>
                    <a:pt x="25220" y="37202"/>
                    <a:pt x="21941" y="41129"/>
                    <a:pt x="13602" y="41129"/>
                  </a:cubicBezTo>
                  <a:cubicBezTo>
                    <a:pt x="5263" y="41129"/>
                    <a:pt x="0" y="36798"/>
                    <a:pt x="0" y="30078"/>
                  </a:cubicBezTo>
                  <a:cubicBezTo>
                    <a:pt x="0" y="20119"/>
                    <a:pt x="10444" y="17650"/>
                    <a:pt x="25422" y="17326"/>
                  </a:cubicBezTo>
                  <a:lnTo>
                    <a:pt x="25908" y="17326"/>
                  </a:lnTo>
                  <a:lnTo>
                    <a:pt x="25908" y="15545"/>
                  </a:lnTo>
                  <a:cubicBezTo>
                    <a:pt x="25908" y="11456"/>
                    <a:pt x="23520" y="8744"/>
                    <a:pt x="18622" y="8744"/>
                  </a:cubicBezTo>
                  <a:cubicBezTo>
                    <a:pt x="14209" y="8744"/>
                    <a:pt x="11740" y="10525"/>
                    <a:pt x="11740" y="13440"/>
                  </a:cubicBezTo>
                  <a:cubicBezTo>
                    <a:pt x="11740" y="14047"/>
                    <a:pt x="11821" y="14533"/>
                    <a:pt x="12063" y="14978"/>
                  </a:cubicBezTo>
                  <a:lnTo>
                    <a:pt x="1862" y="16678"/>
                  </a:lnTo>
                  <a:cubicBezTo>
                    <a:pt x="1862" y="16678"/>
                    <a:pt x="1336" y="14978"/>
                    <a:pt x="1336" y="12752"/>
                  </a:cubicBezTo>
                  <a:cubicBezTo>
                    <a:pt x="1336" y="5101"/>
                    <a:pt x="8056" y="0"/>
                    <a:pt x="19108" y="0"/>
                  </a:cubicBezTo>
                  <a:cubicBezTo>
                    <a:pt x="30928" y="0"/>
                    <a:pt x="37284" y="5951"/>
                    <a:pt x="37284" y="16071"/>
                  </a:cubicBezTo>
                  <a:lnTo>
                    <a:pt x="37284" y="29147"/>
                  </a:lnTo>
                  <a:cubicBezTo>
                    <a:pt x="37284" y="31009"/>
                    <a:pt x="37971" y="31778"/>
                    <a:pt x="39469" y="31778"/>
                  </a:cubicBezTo>
                  <a:cubicBezTo>
                    <a:pt x="39995" y="31778"/>
                    <a:pt x="40481" y="31697"/>
                    <a:pt x="40926" y="31535"/>
                  </a:cubicBezTo>
                  <a:lnTo>
                    <a:pt x="41453" y="40360"/>
                  </a:lnTo>
                  <a:close/>
                  <a:moveTo>
                    <a:pt x="25949" y="26434"/>
                  </a:moveTo>
                  <a:lnTo>
                    <a:pt x="25949" y="23196"/>
                  </a:lnTo>
                  <a:lnTo>
                    <a:pt x="25463" y="23196"/>
                  </a:lnTo>
                  <a:cubicBezTo>
                    <a:pt x="15869" y="23439"/>
                    <a:pt x="11335" y="24815"/>
                    <a:pt x="11335" y="28539"/>
                  </a:cubicBezTo>
                  <a:cubicBezTo>
                    <a:pt x="11335" y="31171"/>
                    <a:pt x="13481" y="32547"/>
                    <a:pt x="16962" y="32547"/>
                  </a:cubicBezTo>
                  <a:cubicBezTo>
                    <a:pt x="22548" y="32547"/>
                    <a:pt x="25949" y="29673"/>
                    <a:pt x="25949" y="2643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641BA37-198F-37DE-AB2A-2BE6AF8D6F4E}"/>
                </a:ext>
              </a:extLst>
            </p:cNvPr>
            <p:cNvSpPr/>
            <p:nvPr/>
          </p:nvSpPr>
          <p:spPr>
            <a:xfrm>
              <a:off x="9198361" y="3782724"/>
              <a:ext cx="11658" cy="59993"/>
            </a:xfrm>
            <a:custGeom>
              <a:avLst/>
              <a:gdLst>
                <a:gd name="connsiteX0" fmla="*/ 0 w 11658"/>
                <a:gd name="connsiteY0" fmla="*/ 0 h 59993"/>
                <a:gd name="connsiteX1" fmla="*/ 11659 w 11658"/>
                <a:gd name="connsiteY1" fmla="*/ 0 h 59993"/>
                <a:gd name="connsiteX2" fmla="*/ 11659 w 11658"/>
                <a:gd name="connsiteY2" fmla="*/ 59993 h 59993"/>
                <a:gd name="connsiteX3" fmla="*/ 0 w 11658"/>
                <a:gd name="connsiteY3" fmla="*/ 59993 h 59993"/>
                <a:gd name="connsiteX4" fmla="*/ 0 w 11658"/>
                <a:gd name="connsiteY4" fmla="*/ 0 h 5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8" h="59993">
                  <a:moveTo>
                    <a:pt x="0" y="0"/>
                  </a:moveTo>
                  <a:lnTo>
                    <a:pt x="11659" y="0"/>
                  </a:lnTo>
                  <a:lnTo>
                    <a:pt x="11659" y="59993"/>
                  </a:lnTo>
                  <a:lnTo>
                    <a:pt x="0" y="59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92BE771-BAC1-572B-7B47-4B6C90680DFD}"/>
                </a:ext>
              </a:extLst>
            </p:cNvPr>
            <p:cNvSpPr/>
            <p:nvPr/>
          </p:nvSpPr>
          <p:spPr>
            <a:xfrm>
              <a:off x="9217873" y="3782562"/>
              <a:ext cx="15059" cy="60195"/>
            </a:xfrm>
            <a:custGeom>
              <a:avLst/>
              <a:gdLst>
                <a:gd name="connsiteX0" fmla="*/ 7489 w 15059"/>
                <a:gd name="connsiteY0" fmla="*/ 14452 h 60195"/>
                <a:gd name="connsiteX1" fmla="*/ 0 w 15059"/>
                <a:gd name="connsiteY1" fmla="*/ 7206 h 60195"/>
                <a:gd name="connsiteX2" fmla="*/ 7489 w 15059"/>
                <a:gd name="connsiteY2" fmla="*/ 0 h 60195"/>
                <a:gd name="connsiteX3" fmla="*/ 15059 w 15059"/>
                <a:gd name="connsiteY3" fmla="*/ 7206 h 60195"/>
                <a:gd name="connsiteX4" fmla="*/ 7489 w 15059"/>
                <a:gd name="connsiteY4" fmla="*/ 14452 h 60195"/>
                <a:gd name="connsiteX5" fmla="*/ 1619 w 15059"/>
                <a:gd name="connsiteY5" fmla="*/ 20079 h 60195"/>
                <a:gd name="connsiteX6" fmla="*/ 13278 w 15059"/>
                <a:gd name="connsiteY6" fmla="*/ 19755 h 60195"/>
                <a:gd name="connsiteX7" fmla="*/ 13278 w 15059"/>
                <a:gd name="connsiteY7" fmla="*/ 60196 h 60195"/>
                <a:gd name="connsiteX8" fmla="*/ 1619 w 15059"/>
                <a:gd name="connsiteY8" fmla="*/ 60196 h 60195"/>
                <a:gd name="connsiteX9" fmla="*/ 1619 w 15059"/>
                <a:gd name="connsiteY9" fmla="*/ 20079 h 6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59" h="60195">
                  <a:moveTo>
                    <a:pt x="7489" y="14452"/>
                  </a:moveTo>
                  <a:cubicBezTo>
                    <a:pt x="3320" y="14452"/>
                    <a:pt x="0" y="11456"/>
                    <a:pt x="0" y="7206"/>
                  </a:cubicBezTo>
                  <a:cubicBezTo>
                    <a:pt x="0" y="2955"/>
                    <a:pt x="3320" y="0"/>
                    <a:pt x="7489" y="0"/>
                  </a:cubicBezTo>
                  <a:cubicBezTo>
                    <a:pt x="11659" y="0"/>
                    <a:pt x="15059" y="3076"/>
                    <a:pt x="15059" y="7206"/>
                  </a:cubicBezTo>
                  <a:cubicBezTo>
                    <a:pt x="15059" y="11335"/>
                    <a:pt x="11659" y="14452"/>
                    <a:pt x="7489" y="14452"/>
                  </a:cubicBezTo>
                  <a:close/>
                  <a:moveTo>
                    <a:pt x="1619" y="20079"/>
                  </a:moveTo>
                  <a:lnTo>
                    <a:pt x="13278" y="19755"/>
                  </a:lnTo>
                  <a:lnTo>
                    <a:pt x="13278" y="60196"/>
                  </a:lnTo>
                  <a:lnTo>
                    <a:pt x="1619" y="60196"/>
                  </a:lnTo>
                  <a:lnTo>
                    <a:pt x="1619" y="20079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B987EB9-EB7B-6919-2CA7-5EA4D322AC11}"/>
                </a:ext>
              </a:extLst>
            </p:cNvPr>
            <p:cNvSpPr/>
            <p:nvPr/>
          </p:nvSpPr>
          <p:spPr>
            <a:xfrm>
              <a:off x="9238680" y="3802115"/>
              <a:ext cx="38821" cy="41129"/>
            </a:xfrm>
            <a:custGeom>
              <a:avLst/>
              <a:gdLst>
                <a:gd name="connsiteX0" fmla="*/ 37607 w 38821"/>
                <a:gd name="connsiteY0" fmla="*/ 14088 h 41129"/>
                <a:gd name="connsiteX1" fmla="*/ 37365 w 38821"/>
                <a:gd name="connsiteY1" fmla="*/ 17043 h 41129"/>
                <a:gd name="connsiteX2" fmla="*/ 27082 w 38821"/>
                <a:gd name="connsiteY2" fmla="*/ 17650 h 41129"/>
                <a:gd name="connsiteX3" fmla="*/ 27244 w 38821"/>
                <a:gd name="connsiteY3" fmla="*/ 15869 h 41129"/>
                <a:gd name="connsiteX4" fmla="*/ 20605 w 38821"/>
                <a:gd name="connsiteY4" fmla="*/ 9513 h 41129"/>
                <a:gd name="connsiteX5" fmla="*/ 11780 w 38821"/>
                <a:gd name="connsiteY5" fmla="*/ 20322 h 41129"/>
                <a:gd name="connsiteX6" fmla="*/ 22144 w 38821"/>
                <a:gd name="connsiteY6" fmla="*/ 31616 h 41129"/>
                <a:gd name="connsiteX7" fmla="*/ 33114 w 38821"/>
                <a:gd name="connsiteY7" fmla="*/ 26920 h 41129"/>
                <a:gd name="connsiteX8" fmla="*/ 38822 w 38821"/>
                <a:gd name="connsiteY8" fmla="*/ 34247 h 41129"/>
                <a:gd name="connsiteX9" fmla="*/ 21415 w 38821"/>
                <a:gd name="connsiteY9" fmla="*/ 41129 h 41129"/>
                <a:gd name="connsiteX10" fmla="*/ 0 w 38821"/>
                <a:gd name="connsiteY10" fmla="*/ 20726 h 41129"/>
                <a:gd name="connsiteX11" fmla="*/ 20807 w 38821"/>
                <a:gd name="connsiteY11" fmla="*/ 0 h 41129"/>
                <a:gd name="connsiteX12" fmla="*/ 37648 w 38821"/>
                <a:gd name="connsiteY12" fmla="*/ 14128 h 4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821" h="41129">
                  <a:moveTo>
                    <a:pt x="37607" y="14088"/>
                  </a:moveTo>
                  <a:cubicBezTo>
                    <a:pt x="37607" y="15869"/>
                    <a:pt x="37365" y="17043"/>
                    <a:pt x="37365" y="17043"/>
                  </a:cubicBezTo>
                  <a:lnTo>
                    <a:pt x="27082" y="17650"/>
                  </a:lnTo>
                  <a:cubicBezTo>
                    <a:pt x="27082" y="17650"/>
                    <a:pt x="27244" y="16719"/>
                    <a:pt x="27244" y="15869"/>
                  </a:cubicBezTo>
                  <a:cubicBezTo>
                    <a:pt x="27244" y="12468"/>
                    <a:pt x="25018" y="9513"/>
                    <a:pt x="20605" y="9513"/>
                  </a:cubicBezTo>
                  <a:cubicBezTo>
                    <a:pt x="15343" y="9513"/>
                    <a:pt x="11780" y="13845"/>
                    <a:pt x="11780" y="20322"/>
                  </a:cubicBezTo>
                  <a:cubicBezTo>
                    <a:pt x="11780" y="27122"/>
                    <a:pt x="15262" y="31616"/>
                    <a:pt x="22144" y="31616"/>
                  </a:cubicBezTo>
                  <a:cubicBezTo>
                    <a:pt x="28418" y="31616"/>
                    <a:pt x="31899" y="28377"/>
                    <a:pt x="33114" y="26920"/>
                  </a:cubicBezTo>
                  <a:lnTo>
                    <a:pt x="38822" y="34247"/>
                  </a:lnTo>
                  <a:cubicBezTo>
                    <a:pt x="36272" y="37486"/>
                    <a:pt x="30401" y="41129"/>
                    <a:pt x="21415" y="41129"/>
                  </a:cubicBezTo>
                  <a:cubicBezTo>
                    <a:pt x="7975" y="41129"/>
                    <a:pt x="0" y="32628"/>
                    <a:pt x="0" y="20726"/>
                  </a:cubicBezTo>
                  <a:cubicBezTo>
                    <a:pt x="0" y="8825"/>
                    <a:pt x="8501" y="0"/>
                    <a:pt x="20807" y="0"/>
                  </a:cubicBezTo>
                  <a:cubicBezTo>
                    <a:pt x="31413" y="0"/>
                    <a:pt x="37648" y="6275"/>
                    <a:pt x="37648" y="1412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A6742EE4-44B4-D5EE-00EA-FBF223F24EEC}"/>
                </a:ext>
              </a:extLst>
            </p:cNvPr>
            <p:cNvSpPr/>
            <p:nvPr/>
          </p:nvSpPr>
          <p:spPr>
            <a:xfrm>
              <a:off x="9282481" y="3782562"/>
              <a:ext cx="15058" cy="60195"/>
            </a:xfrm>
            <a:custGeom>
              <a:avLst/>
              <a:gdLst>
                <a:gd name="connsiteX0" fmla="*/ 7489 w 15058"/>
                <a:gd name="connsiteY0" fmla="*/ 14452 h 60195"/>
                <a:gd name="connsiteX1" fmla="*/ 0 w 15058"/>
                <a:gd name="connsiteY1" fmla="*/ 7206 h 60195"/>
                <a:gd name="connsiteX2" fmla="*/ 7489 w 15058"/>
                <a:gd name="connsiteY2" fmla="*/ 0 h 60195"/>
                <a:gd name="connsiteX3" fmla="*/ 15059 w 15058"/>
                <a:gd name="connsiteY3" fmla="*/ 7206 h 60195"/>
                <a:gd name="connsiteX4" fmla="*/ 7489 w 15058"/>
                <a:gd name="connsiteY4" fmla="*/ 14452 h 60195"/>
                <a:gd name="connsiteX5" fmla="*/ 1619 w 15058"/>
                <a:gd name="connsiteY5" fmla="*/ 20079 h 60195"/>
                <a:gd name="connsiteX6" fmla="*/ 13278 w 15058"/>
                <a:gd name="connsiteY6" fmla="*/ 19755 h 60195"/>
                <a:gd name="connsiteX7" fmla="*/ 13278 w 15058"/>
                <a:gd name="connsiteY7" fmla="*/ 60196 h 60195"/>
                <a:gd name="connsiteX8" fmla="*/ 1619 w 15058"/>
                <a:gd name="connsiteY8" fmla="*/ 60196 h 60195"/>
                <a:gd name="connsiteX9" fmla="*/ 1619 w 15058"/>
                <a:gd name="connsiteY9" fmla="*/ 20079 h 6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58" h="60195">
                  <a:moveTo>
                    <a:pt x="7489" y="14452"/>
                  </a:moveTo>
                  <a:cubicBezTo>
                    <a:pt x="3319" y="14452"/>
                    <a:pt x="0" y="11456"/>
                    <a:pt x="0" y="7206"/>
                  </a:cubicBezTo>
                  <a:cubicBezTo>
                    <a:pt x="0" y="2955"/>
                    <a:pt x="3319" y="0"/>
                    <a:pt x="7489" y="0"/>
                  </a:cubicBezTo>
                  <a:cubicBezTo>
                    <a:pt x="11659" y="0"/>
                    <a:pt x="15059" y="3076"/>
                    <a:pt x="15059" y="7206"/>
                  </a:cubicBezTo>
                  <a:cubicBezTo>
                    <a:pt x="15059" y="11335"/>
                    <a:pt x="11659" y="14452"/>
                    <a:pt x="7489" y="14452"/>
                  </a:cubicBezTo>
                  <a:close/>
                  <a:moveTo>
                    <a:pt x="1619" y="20079"/>
                  </a:moveTo>
                  <a:lnTo>
                    <a:pt x="13278" y="19755"/>
                  </a:lnTo>
                  <a:lnTo>
                    <a:pt x="13278" y="60196"/>
                  </a:lnTo>
                  <a:lnTo>
                    <a:pt x="1619" y="60196"/>
                  </a:lnTo>
                  <a:lnTo>
                    <a:pt x="1619" y="20079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6BBBAD6-F357-9981-2B23-3740C7857BB7}"/>
                </a:ext>
              </a:extLst>
            </p:cNvPr>
            <p:cNvSpPr/>
            <p:nvPr/>
          </p:nvSpPr>
          <p:spPr>
            <a:xfrm>
              <a:off x="9303248" y="3802115"/>
              <a:ext cx="42262" cy="41129"/>
            </a:xfrm>
            <a:custGeom>
              <a:avLst/>
              <a:gdLst>
                <a:gd name="connsiteX0" fmla="*/ 42262 w 42262"/>
                <a:gd name="connsiteY0" fmla="*/ 20565 h 41129"/>
                <a:gd name="connsiteX1" fmla="*/ 21172 w 42262"/>
                <a:gd name="connsiteY1" fmla="*/ 41129 h 41129"/>
                <a:gd name="connsiteX2" fmla="*/ 0 w 42262"/>
                <a:gd name="connsiteY2" fmla="*/ 20565 h 41129"/>
                <a:gd name="connsiteX3" fmla="*/ 21172 w 42262"/>
                <a:gd name="connsiteY3" fmla="*/ 0 h 41129"/>
                <a:gd name="connsiteX4" fmla="*/ 42262 w 42262"/>
                <a:gd name="connsiteY4" fmla="*/ 20565 h 41129"/>
                <a:gd name="connsiteX5" fmla="*/ 30442 w 42262"/>
                <a:gd name="connsiteY5" fmla="*/ 20565 h 41129"/>
                <a:gd name="connsiteX6" fmla="*/ 21172 w 42262"/>
                <a:gd name="connsiteY6" fmla="*/ 9513 h 41129"/>
                <a:gd name="connsiteX7" fmla="*/ 11820 w 42262"/>
                <a:gd name="connsiteY7" fmla="*/ 20565 h 41129"/>
                <a:gd name="connsiteX8" fmla="*/ 21172 w 42262"/>
                <a:gd name="connsiteY8" fmla="*/ 31616 h 41129"/>
                <a:gd name="connsiteX9" fmla="*/ 30442 w 42262"/>
                <a:gd name="connsiteY9" fmla="*/ 20565 h 4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62" h="41129">
                  <a:moveTo>
                    <a:pt x="42262" y="20565"/>
                  </a:moveTo>
                  <a:cubicBezTo>
                    <a:pt x="42262" y="32628"/>
                    <a:pt x="33842" y="41129"/>
                    <a:pt x="21172" y="41129"/>
                  </a:cubicBezTo>
                  <a:cubicBezTo>
                    <a:pt x="8501" y="41129"/>
                    <a:pt x="0" y="32628"/>
                    <a:pt x="0" y="20565"/>
                  </a:cubicBezTo>
                  <a:cubicBezTo>
                    <a:pt x="0" y="8501"/>
                    <a:pt x="8420" y="0"/>
                    <a:pt x="21172" y="0"/>
                  </a:cubicBezTo>
                  <a:cubicBezTo>
                    <a:pt x="33923" y="0"/>
                    <a:pt x="42262" y="8501"/>
                    <a:pt x="42262" y="20565"/>
                  </a:cubicBezTo>
                  <a:close/>
                  <a:moveTo>
                    <a:pt x="30442" y="20565"/>
                  </a:moveTo>
                  <a:cubicBezTo>
                    <a:pt x="30442" y="14088"/>
                    <a:pt x="26880" y="9513"/>
                    <a:pt x="21172" y="9513"/>
                  </a:cubicBezTo>
                  <a:cubicBezTo>
                    <a:pt x="15464" y="9513"/>
                    <a:pt x="11820" y="14088"/>
                    <a:pt x="11820" y="20565"/>
                  </a:cubicBezTo>
                  <a:cubicBezTo>
                    <a:pt x="11820" y="27041"/>
                    <a:pt x="15383" y="31616"/>
                    <a:pt x="21172" y="31616"/>
                  </a:cubicBezTo>
                  <a:cubicBezTo>
                    <a:pt x="26960" y="31616"/>
                    <a:pt x="30442" y="27122"/>
                    <a:pt x="30442" y="2056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7A16D04D-98B1-A950-6467-EEA4F36443C4}"/>
                </a:ext>
              </a:extLst>
            </p:cNvPr>
            <p:cNvSpPr/>
            <p:nvPr/>
          </p:nvSpPr>
          <p:spPr>
            <a:xfrm>
              <a:off x="9352513" y="3802560"/>
              <a:ext cx="38376" cy="40683"/>
            </a:xfrm>
            <a:custGeom>
              <a:avLst/>
              <a:gdLst>
                <a:gd name="connsiteX0" fmla="*/ 38377 w 38376"/>
                <a:gd name="connsiteY0" fmla="*/ 40 h 40683"/>
                <a:gd name="connsiteX1" fmla="*/ 38377 w 38376"/>
                <a:gd name="connsiteY1" fmla="*/ 40157 h 40683"/>
                <a:gd name="connsiteX2" fmla="*/ 28944 w 38376"/>
                <a:gd name="connsiteY2" fmla="*/ 40481 h 40683"/>
                <a:gd name="connsiteX3" fmla="*/ 27649 w 38376"/>
                <a:gd name="connsiteY3" fmla="*/ 32506 h 40683"/>
                <a:gd name="connsiteX4" fmla="*/ 27487 w 38376"/>
                <a:gd name="connsiteY4" fmla="*/ 32506 h 40683"/>
                <a:gd name="connsiteX5" fmla="*/ 15059 w 38376"/>
                <a:gd name="connsiteY5" fmla="*/ 40684 h 40683"/>
                <a:gd name="connsiteX6" fmla="*/ 0 w 38376"/>
                <a:gd name="connsiteY6" fmla="*/ 24693 h 40683"/>
                <a:gd name="connsiteX7" fmla="*/ 0 w 38376"/>
                <a:gd name="connsiteY7" fmla="*/ 40 h 40683"/>
                <a:gd name="connsiteX8" fmla="*/ 11740 w 38376"/>
                <a:gd name="connsiteY8" fmla="*/ 40 h 40683"/>
                <a:gd name="connsiteX9" fmla="*/ 11740 w 38376"/>
                <a:gd name="connsiteY9" fmla="*/ 22629 h 40683"/>
                <a:gd name="connsiteX10" fmla="*/ 18783 w 38376"/>
                <a:gd name="connsiteY10" fmla="*/ 30604 h 40683"/>
                <a:gd name="connsiteX11" fmla="*/ 26678 w 38376"/>
                <a:gd name="connsiteY11" fmla="*/ 20726 h 40683"/>
                <a:gd name="connsiteX12" fmla="*/ 26678 w 38376"/>
                <a:gd name="connsiteY12" fmla="*/ 0 h 40683"/>
                <a:gd name="connsiteX13" fmla="*/ 38336 w 38376"/>
                <a:gd name="connsiteY13" fmla="*/ 0 h 4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376" h="40683">
                  <a:moveTo>
                    <a:pt x="38377" y="40"/>
                  </a:moveTo>
                  <a:lnTo>
                    <a:pt x="38377" y="40157"/>
                  </a:lnTo>
                  <a:lnTo>
                    <a:pt x="28944" y="40481"/>
                  </a:lnTo>
                  <a:cubicBezTo>
                    <a:pt x="28256" y="37850"/>
                    <a:pt x="27649" y="33761"/>
                    <a:pt x="27649" y="32506"/>
                  </a:cubicBezTo>
                  <a:lnTo>
                    <a:pt x="27487" y="32506"/>
                  </a:lnTo>
                  <a:cubicBezTo>
                    <a:pt x="25544" y="37162"/>
                    <a:pt x="21779" y="40684"/>
                    <a:pt x="15059" y="40684"/>
                  </a:cubicBezTo>
                  <a:cubicBezTo>
                    <a:pt x="5101" y="40684"/>
                    <a:pt x="0" y="33802"/>
                    <a:pt x="0" y="24693"/>
                  </a:cubicBezTo>
                  <a:lnTo>
                    <a:pt x="0" y="40"/>
                  </a:lnTo>
                  <a:lnTo>
                    <a:pt x="11740" y="40"/>
                  </a:lnTo>
                  <a:lnTo>
                    <a:pt x="11740" y="22629"/>
                  </a:lnTo>
                  <a:cubicBezTo>
                    <a:pt x="11740" y="27406"/>
                    <a:pt x="14128" y="30604"/>
                    <a:pt x="18783" y="30604"/>
                  </a:cubicBezTo>
                  <a:cubicBezTo>
                    <a:pt x="24046" y="30604"/>
                    <a:pt x="26678" y="25422"/>
                    <a:pt x="26678" y="20726"/>
                  </a:cubicBezTo>
                  <a:lnTo>
                    <a:pt x="26678" y="0"/>
                  </a:lnTo>
                  <a:lnTo>
                    <a:pt x="38336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8BEE671-3D69-5ECA-4E16-3F84401977A7}"/>
                </a:ext>
              </a:extLst>
            </p:cNvPr>
            <p:cNvSpPr/>
            <p:nvPr/>
          </p:nvSpPr>
          <p:spPr>
            <a:xfrm>
              <a:off x="9397448" y="3802115"/>
              <a:ext cx="36190" cy="41129"/>
            </a:xfrm>
            <a:custGeom>
              <a:avLst/>
              <a:gdLst>
                <a:gd name="connsiteX0" fmla="*/ 25058 w 36190"/>
                <a:gd name="connsiteY0" fmla="*/ 13076 h 41129"/>
                <a:gd name="connsiteX1" fmla="*/ 18581 w 36190"/>
                <a:gd name="connsiteY1" fmla="*/ 7813 h 41129"/>
                <a:gd name="connsiteX2" fmla="*/ 12630 w 36190"/>
                <a:gd name="connsiteY2" fmla="*/ 11983 h 41129"/>
                <a:gd name="connsiteX3" fmla="*/ 36190 w 36190"/>
                <a:gd name="connsiteY3" fmla="*/ 29147 h 41129"/>
                <a:gd name="connsiteX4" fmla="*/ 18702 w 36190"/>
                <a:gd name="connsiteY4" fmla="*/ 41129 h 41129"/>
                <a:gd name="connsiteX5" fmla="*/ 0 w 36190"/>
                <a:gd name="connsiteY5" fmla="*/ 35178 h 41129"/>
                <a:gd name="connsiteX6" fmla="*/ 5424 w 36190"/>
                <a:gd name="connsiteY6" fmla="*/ 28135 h 41129"/>
                <a:gd name="connsiteX7" fmla="*/ 18257 w 36190"/>
                <a:gd name="connsiteY7" fmla="*/ 32992 h 41129"/>
                <a:gd name="connsiteX8" fmla="*/ 24289 w 36190"/>
                <a:gd name="connsiteY8" fmla="*/ 29835 h 41129"/>
                <a:gd name="connsiteX9" fmla="*/ 1862 w 36190"/>
                <a:gd name="connsiteY9" fmla="*/ 12671 h 41129"/>
                <a:gd name="connsiteX10" fmla="*/ 19026 w 36190"/>
                <a:gd name="connsiteY10" fmla="*/ 0 h 41129"/>
                <a:gd name="connsiteX11" fmla="*/ 35502 w 36190"/>
                <a:gd name="connsiteY11" fmla="*/ 11213 h 41129"/>
                <a:gd name="connsiteX12" fmla="*/ 35178 w 36190"/>
                <a:gd name="connsiteY12" fmla="*/ 13926 h 41129"/>
                <a:gd name="connsiteX13" fmla="*/ 24896 w 36190"/>
                <a:gd name="connsiteY13" fmla="*/ 14533 h 41129"/>
                <a:gd name="connsiteX14" fmla="*/ 25058 w 36190"/>
                <a:gd name="connsiteY14" fmla="*/ 13076 h 4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0" h="41129">
                  <a:moveTo>
                    <a:pt x="25058" y="13076"/>
                  </a:moveTo>
                  <a:cubicBezTo>
                    <a:pt x="25058" y="9837"/>
                    <a:pt x="22669" y="7813"/>
                    <a:pt x="18581" y="7813"/>
                  </a:cubicBezTo>
                  <a:cubicBezTo>
                    <a:pt x="14735" y="7813"/>
                    <a:pt x="12630" y="9594"/>
                    <a:pt x="12630" y="11983"/>
                  </a:cubicBezTo>
                  <a:cubicBezTo>
                    <a:pt x="12630" y="20079"/>
                    <a:pt x="36068" y="13683"/>
                    <a:pt x="36190" y="29147"/>
                  </a:cubicBezTo>
                  <a:cubicBezTo>
                    <a:pt x="36271" y="36393"/>
                    <a:pt x="29632" y="41129"/>
                    <a:pt x="18702" y="41129"/>
                  </a:cubicBezTo>
                  <a:cubicBezTo>
                    <a:pt x="6558" y="41129"/>
                    <a:pt x="1012" y="36028"/>
                    <a:pt x="0" y="35178"/>
                  </a:cubicBezTo>
                  <a:lnTo>
                    <a:pt x="5424" y="28135"/>
                  </a:lnTo>
                  <a:cubicBezTo>
                    <a:pt x="6274" y="28904"/>
                    <a:pt x="12225" y="32992"/>
                    <a:pt x="18257" y="32992"/>
                  </a:cubicBezTo>
                  <a:cubicBezTo>
                    <a:pt x="22345" y="32992"/>
                    <a:pt x="24289" y="31818"/>
                    <a:pt x="24289" y="29835"/>
                  </a:cubicBezTo>
                  <a:cubicBezTo>
                    <a:pt x="24289" y="23358"/>
                    <a:pt x="1862" y="27284"/>
                    <a:pt x="1862" y="12671"/>
                  </a:cubicBezTo>
                  <a:cubicBezTo>
                    <a:pt x="1862" y="4858"/>
                    <a:pt x="8663" y="0"/>
                    <a:pt x="19026" y="0"/>
                  </a:cubicBezTo>
                  <a:cubicBezTo>
                    <a:pt x="28701" y="0"/>
                    <a:pt x="35502" y="4655"/>
                    <a:pt x="35502" y="11213"/>
                  </a:cubicBezTo>
                  <a:cubicBezTo>
                    <a:pt x="35502" y="12833"/>
                    <a:pt x="35178" y="13926"/>
                    <a:pt x="35178" y="13926"/>
                  </a:cubicBezTo>
                  <a:lnTo>
                    <a:pt x="24896" y="14533"/>
                  </a:lnTo>
                  <a:cubicBezTo>
                    <a:pt x="24977" y="14209"/>
                    <a:pt x="25058" y="13683"/>
                    <a:pt x="25058" y="1307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711F6AA-629A-F438-6A22-5BB33D03EE92}"/>
                </a:ext>
              </a:extLst>
            </p:cNvPr>
            <p:cNvSpPr/>
            <p:nvPr/>
          </p:nvSpPr>
          <p:spPr>
            <a:xfrm>
              <a:off x="9105780" y="3888664"/>
              <a:ext cx="47768" cy="56106"/>
            </a:xfrm>
            <a:custGeom>
              <a:avLst/>
              <a:gdLst>
                <a:gd name="connsiteX0" fmla="*/ 47768 w 47768"/>
                <a:gd name="connsiteY0" fmla="*/ 27973 h 56106"/>
                <a:gd name="connsiteX1" fmla="*/ 22184 w 47768"/>
                <a:gd name="connsiteY1" fmla="*/ 56107 h 56106"/>
                <a:gd name="connsiteX2" fmla="*/ 0 w 47768"/>
                <a:gd name="connsiteY2" fmla="*/ 56107 h 56106"/>
                <a:gd name="connsiteX3" fmla="*/ 0 w 47768"/>
                <a:gd name="connsiteY3" fmla="*/ 0 h 56106"/>
                <a:gd name="connsiteX4" fmla="*/ 19552 w 47768"/>
                <a:gd name="connsiteY4" fmla="*/ 0 h 56106"/>
                <a:gd name="connsiteX5" fmla="*/ 47768 w 47768"/>
                <a:gd name="connsiteY5" fmla="*/ 27973 h 56106"/>
                <a:gd name="connsiteX6" fmla="*/ 35543 w 47768"/>
                <a:gd name="connsiteY6" fmla="*/ 27973 h 56106"/>
                <a:gd name="connsiteX7" fmla="*/ 18136 w 47768"/>
                <a:gd name="connsiteY7" fmla="*/ 9594 h 56106"/>
                <a:gd name="connsiteX8" fmla="*/ 12104 w 47768"/>
                <a:gd name="connsiteY8" fmla="*/ 9594 h 56106"/>
                <a:gd name="connsiteX9" fmla="*/ 12104 w 47768"/>
                <a:gd name="connsiteY9" fmla="*/ 46473 h 56106"/>
                <a:gd name="connsiteX10" fmla="*/ 20767 w 47768"/>
                <a:gd name="connsiteY10" fmla="*/ 46473 h 56106"/>
                <a:gd name="connsiteX11" fmla="*/ 35543 w 47768"/>
                <a:gd name="connsiteY11" fmla="*/ 27932 h 5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68" h="56106">
                  <a:moveTo>
                    <a:pt x="47768" y="27973"/>
                  </a:moveTo>
                  <a:cubicBezTo>
                    <a:pt x="47768" y="46432"/>
                    <a:pt x="38336" y="56107"/>
                    <a:pt x="22184" y="56107"/>
                  </a:cubicBezTo>
                  <a:lnTo>
                    <a:pt x="0" y="56107"/>
                  </a:lnTo>
                  <a:lnTo>
                    <a:pt x="0" y="0"/>
                  </a:lnTo>
                  <a:lnTo>
                    <a:pt x="19552" y="0"/>
                  </a:lnTo>
                  <a:cubicBezTo>
                    <a:pt x="37809" y="0"/>
                    <a:pt x="47768" y="11052"/>
                    <a:pt x="47768" y="27973"/>
                  </a:cubicBezTo>
                  <a:close/>
                  <a:moveTo>
                    <a:pt x="35543" y="27973"/>
                  </a:moveTo>
                  <a:cubicBezTo>
                    <a:pt x="35543" y="15545"/>
                    <a:pt x="29268" y="9594"/>
                    <a:pt x="18136" y="9594"/>
                  </a:cubicBezTo>
                  <a:lnTo>
                    <a:pt x="12104" y="9594"/>
                  </a:lnTo>
                  <a:lnTo>
                    <a:pt x="12104" y="46473"/>
                  </a:lnTo>
                  <a:lnTo>
                    <a:pt x="20767" y="46473"/>
                  </a:lnTo>
                  <a:cubicBezTo>
                    <a:pt x="29754" y="46473"/>
                    <a:pt x="35543" y="41210"/>
                    <a:pt x="35543" y="2793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6CB7567B-1CF9-F289-7D5D-179324E67700}"/>
                </a:ext>
              </a:extLst>
            </p:cNvPr>
            <p:cNvSpPr/>
            <p:nvPr/>
          </p:nvSpPr>
          <p:spPr>
            <a:xfrm>
              <a:off x="9159215" y="3904127"/>
              <a:ext cx="41533" cy="41129"/>
            </a:xfrm>
            <a:custGeom>
              <a:avLst/>
              <a:gdLst>
                <a:gd name="connsiteX0" fmla="*/ 41493 w 41533"/>
                <a:gd name="connsiteY0" fmla="*/ 40360 h 41129"/>
                <a:gd name="connsiteX1" fmla="*/ 35786 w 41533"/>
                <a:gd name="connsiteY1" fmla="*/ 41129 h 41129"/>
                <a:gd name="connsiteX2" fmla="*/ 26515 w 41533"/>
                <a:gd name="connsiteY2" fmla="*/ 34733 h 41129"/>
                <a:gd name="connsiteX3" fmla="*/ 13602 w 41533"/>
                <a:gd name="connsiteY3" fmla="*/ 41129 h 41129"/>
                <a:gd name="connsiteX4" fmla="*/ 0 w 41533"/>
                <a:gd name="connsiteY4" fmla="*/ 30078 h 41129"/>
                <a:gd name="connsiteX5" fmla="*/ 25422 w 41533"/>
                <a:gd name="connsiteY5" fmla="*/ 17326 h 41129"/>
                <a:gd name="connsiteX6" fmla="*/ 25949 w 41533"/>
                <a:gd name="connsiteY6" fmla="*/ 17326 h 41129"/>
                <a:gd name="connsiteX7" fmla="*/ 25949 w 41533"/>
                <a:gd name="connsiteY7" fmla="*/ 15545 h 41129"/>
                <a:gd name="connsiteX8" fmla="*/ 18622 w 41533"/>
                <a:gd name="connsiteY8" fmla="*/ 8744 h 41129"/>
                <a:gd name="connsiteX9" fmla="*/ 11740 w 41533"/>
                <a:gd name="connsiteY9" fmla="*/ 13440 h 41129"/>
                <a:gd name="connsiteX10" fmla="*/ 12064 w 41533"/>
                <a:gd name="connsiteY10" fmla="*/ 14978 h 41129"/>
                <a:gd name="connsiteX11" fmla="*/ 1862 w 41533"/>
                <a:gd name="connsiteY11" fmla="*/ 16678 h 41129"/>
                <a:gd name="connsiteX12" fmla="*/ 1377 w 41533"/>
                <a:gd name="connsiteY12" fmla="*/ 12752 h 41129"/>
                <a:gd name="connsiteX13" fmla="*/ 19148 w 41533"/>
                <a:gd name="connsiteY13" fmla="*/ 0 h 41129"/>
                <a:gd name="connsiteX14" fmla="*/ 37324 w 41533"/>
                <a:gd name="connsiteY14" fmla="*/ 16071 h 41129"/>
                <a:gd name="connsiteX15" fmla="*/ 37324 w 41533"/>
                <a:gd name="connsiteY15" fmla="*/ 29147 h 41129"/>
                <a:gd name="connsiteX16" fmla="*/ 39550 w 41533"/>
                <a:gd name="connsiteY16" fmla="*/ 31778 h 41129"/>
                <a:gd name="connsiteX17" fmla="*/ 41008 w 41533"/>
                <a:gd name="connsiteY17" fmla="*/ 31535 h 41129"/>
                <a:gd name="connsiteX18" fmla="*/ 41534 w 41533"/>
                <a:gd name="connsiteY18" fmla="*/ 40360 h 41129"/>
                <a:gd name="connsiteX19" fmla="*/ 25949 w 41533"/>
                <a:gd name="connsiteY19" fmla="*/ 26434 h 41129"/>
                <a:gd name="connsiteX20" fmla="*/ 25949 w 41533"/>
                <a:gd name="connsiteY20" fmla="*/ 23196 h 41129"/>
                <a:gd name="connsiteX21" fmla="*/ 25422 w 41533"/>
                <a:gd name="connsiteY21" fmla="*/ 23196 h 41129"/>
                <a:gd name="connsiteX22" fmla="*/ 11294 w 41533"/>
                <a:gd name="connsiteY22" fmla="*/ 28539 h 41129"/>
                <a:gd name="connsiteX23" fmla="*/ 16921 w 41533"/>
                <a:gd name="connsiteY23" fmla="*/ 32547 h 41129"/>
                <a:gd name="connsiteX24" fmla="*/ 25949 w 41533"/>
                <a:gd name="connsiteY24" fmla="*/ 26434 h 4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533" h="41129">
                  <a:moveTo>
                    <a:pt x="41493" y="40360"/>
                  </a:moveTo>
                  <a:cubicBezTo>
                    <a:pt x="41493" y="40360"/>
                    <a:pt x="39024" y="41129"/>
                    <a:pt x="35786" y="41129"/>
                  </a:cubicBezTo>
                  <a:cubicBezTo>
                    <a:pt x="30280" y="41129"/>
                    <a:pt x="27284" y="38983"/>
                    <a:pt x="26515" y="34733"/>
                  </a:cubicBezTo>
                  <a:cubicBezTo>
                    <a:pt x="25220" y="37202"/>
                    <a:pt x="21941" y="41129"/>
                    <a:pt x="13602" y="41129"/>
                  </a:cubicBezTo>
                  <a:cubicBezTo>
                    <a:pt x="5263" y="41129"/>
                    <a:pt x="0" y="36798"/>
                    <a:pt x="0" y="30078"/>
                  </a:cubicBezTo>
                  <a:cubicBezTo>
                    <a:pt x="0" y="20119"/>
                    <a:pt x="10444" y="17650"/>
                    <a:pt x="25422" y="17326"/>
                  </a:cubicBezTo>
                  <a:lnTo>
                    <a:pt x="25949" y="17326"/>
                  </a:lnTo>
                  <a:lnTo>
                    <a:pt x="25949" y="15545"/>
                  </a:lnTo>
                  <a:cubicBezTo>
                    <a:pt x="25949" y="11456"/>
                    <a:pt x="23560" y="8744"/>
                    <a:pt x="18622" y="8744"/>
                  </a:cubicBezTo>
                  <a:cubicBezTo>
                    <a:pt x="14209" y="8744"/>
                    <a:pt x="11740" y="10525"/>
                    <a:pt x="11740" y="13440"/>
                  </a:cubicBezTo>
                  <a:cubicBezTo>
                    <a:pt x="11740" y="14047"/>
                    <a:pt x="11821" y="14533"/>
                    <a:pt x="12064" y="14978"/>
                  </a:cubicBezTo>
                  <a:lnTo>
                    <a:pt x="1862" y="16678"/>
                  </a:lnTo>
                  <a:cubicBezTo>
                    <a:pt x="1862" y="16678"/>
                    <a:pt x="1377" y="14978"/>
                    <a:pt x="1377" y="12752"/>
                  </a:cubicBezTo>
                  <a:cubicBezTo>
                    <a:pt x="1377" y="5101"/>
                    <a:pt x="8096" y="0"/>
                    <a:pt x="19148" y="0"/>
                  </a:cubicBezTo>
                  <a:cubicBezTo>
                    <a:pt x="30968" y="0"/>
                    <a:pt x="37324" y="5951"/>
                    <a:pt x="37324" y="16071"/>
                  </a:cubicBezTo>
                  <a:lnTo>
                    <a:pt x="37324" y="29147"/>
                  </a:lnTo>
                  <a:cubicBezTo>
                    <a:pt x="37324" y="31009"/>
                    <a:pt x="38012" y="31778"/>
                    <a:pt x="39550" y="31778"/>
                  </a:cubicBezTo>
                  <a:cubicBezTo>
                    <a:pt x="40077" y="31778"/>
                    <a:pt x="40562" y="31697"/>
                    <a:pt x="41008" y="31535"/>
                  </a:cubicBezTo>
                  <a:lnTo>
                    <a:pt x="41534" y="40360"/>
                  </a:lnTo>
                  <a:close/>
                  <a:moveTo>
                    <a:pt x="25949" y="26434"/>
                  </a:moveTo>
                  <a:lnTo>
                    <a:pt x="25949" y="23196"/>
                  </a:lnTo>
                  <a:lnTo>
                    <a:pt x="25422" y="23196"/>
                  </a:lnTo>
                  <a:cubicBezTo>
                    <a:pt x="15828" y="23439"/>
                    <a:pt x="11294" y="24815"/>
                    <a:pt x="11294" y="28539"/>
                  </a:cubicBezTo>
                  <a:cubicBezTo>
                    <a:pt x="11294" y="31171"/>
                    <a:pt x="13400" y="32547"/>
                    <a:pt x="16921" y="32547"/>
                  </a:cubicBezTo>
                  <a:cubicBezTo>
                    <a:pt x="22548" y="32547"/>
                    <a:pt x="25949" y="29673"/>
                    <a:pt x="25949" y="2643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A393B2D-E12F-70DB-0BAE-6A3F26621700}"/>
                </a:ext>
              </a:extLst>
            </p:cNvPr>
            <p:cNvSpPr/>
            <p:nvPr/>
          </p:nvSpPr>
          <p:spPr>
            <a:xfrm>
              <a:off x="9207388" y="3904330"/>
              <a:ext cx="64972" cy="40521"/>
            </a:xfrm>
            <a:custGeom>
              <a:avLst/>
              <a:gdLst>
                <a:gd name="connsiteX0" fmla="*/ 64973 w 64972"/>
                <a:gd name="connsiteY0" fmla="*/ 15869 h 40521"/>
                <a:gd name="connsiteX1" fmla="*/ 64973 w 64972"/>
                <a:gd name="connsiteY1" fmla="*/ 40441 h 40521"/>
                <a:gd name="connsiteX2" fmla="*/ 53314 w 64972"/>
                <a:gd name="connsiteY2" fmla="*/ 40441 h 40521"/>
                <a:gd name="connsiteX3" fmla="*/ 53314 w 64972"/>
                <a:gd name="connsiteY3" fmla="*/ 17933 h 40521"/>
                <a:gd name="connsiteX4" fmla="*/ 46351 w 64972"/>
                <a:gd name="connsiteY4" fmla="*/ 9958 h 40521"/>
                <a:gd name="connsiteX5" fmla="*/ 38255 w 64972"/>
                <a:gd name="connsiteY5" fmla="*/ 19755 h 40521"/>
                <a:gd name="connsiteX6" fmla="*/ 38255 w 64972"/>
                <a:gd name="connsiteY6" fmla="*/ 40481 h 40521"/>
                <a:gd name="connsiteX7" fmla="*/ 26596 w 64972"/>
                <a:gd name="connsiteY7" fmla="*/ 40481 h 40521"/>
                <a:gd name="connsiteX8" fmla="*/ 26596 w 64972"/>
                <a:gd name="connsiteY8" fmla="*/ 17974 h 40521"/>
                <a:gd name="connsiteX9" fmla="*/ 19633 w 64972"/>
                <a:gd name="connsiteY9" fmla="*/ 9999 h 40521"/>
                <a:gd name="connsiteX10" fmla="*/ 11659 w 64972"/>
                <a:gd name="connsiteY10" fmla="*/ 19795 h 40521"/>
                <a:gd name="connsiteX11" fmla="*/ 11659 w 64972"/>
                <a:gd name="connsiteY11" fmla="*/ 40522 h 40521"/>
                <a:gd name="connsiteX12" fmla="*/ 0 w 64972"/>
                <a:gd name="connsiteY12" fmla="*/ 40522 h 40521"/>
                <a:gd name="connsiteX13" fmla="*/ 0 w 64972"/>
                <a:gd name="connsiteY13" fmla="*/ 405 h 40521"/>
                <a:gd name="connsiteX14" fmla="*/ 9108 w 64972"/>
                <a:gd name="connsiteY14" fmla="*/ 81 h 40521"/>
                <a:gd name="connsiteX15" fmla="*/ 10566 w 64972"/>
                <a:gd name="connsiteY15" fmla="*/ 8501 h 40521"/>
                <a:gd name="connsiteX16" fmla="*/ 10809 w 64972"/>
                <a:gd name="connsiteY16" fmla="*/ 8501 h 40521"/>
                <a:gd name="connsiteX17" fmla="*/ 23398 w 64972"/>
                <a:gd name="connsiteY17" fmla="*/ 0 h 40521"/>
                <a:gd name="connsiteX18" fmla="*/ 37162 w 64972"/>
                <a:gd name="connsiteY18" fmla="*/ 9108 h 40521"/>
                <a:gd name="connsiteX19" fmla="*/ 50075 w 64972"/>
                <a:gd name="connsiteY19" fmla="*/ 0 h 40521"/>
                <a:gd name="connsiteX20" fmla="*/ 64932 w 64972"/>
                <a:gd name="connsiteY20" fmla="*/ 15990 h 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972" h="40521">
                  <a:moveTo>
                    <a:pt x="64973" y="15869"/>
                  </a:moveTo>
                  <a:lnTo>
                    <a:pt x="64973" y="40441"/>
                  </a:lnTo>
                  <a:lnTo>
                    <a:pt x="53314" y="40441"/>
                  </a:lnTo>
                  <a:lnTo>
                    <a:pt x="53314" y="17933"/>
                  </a:lnTo>
                  <a:cubicBezTo>
                    <a:pt x="53314" y="13076"/>
                    <a:pt x="51006" y="9958"/>
                    <a:pt x="46351" y="9958"/>
                  </a:cubicBezTo>
                  <a:cubicBezTo>
                    <a:pt x="40562" y="9958"/>
                    <a:pt x="38255" y="15140"/>
                    <a:pt x="38255" y="19755"/>
                  </a:cubicBezTo>
                  <a:lnTo>
                    <a:pt x="38255" y="40481"/>
                  </a:lnTo>
                  <a:lnTo>
                    <a:pt x="26596" y="40481"/>
                  </a:lnTo>
                  <a:lnTo>
                    <a:pt x="26596" y="17974"/>
                  </a:lnTo>
                  <a:cubicBezTo>
                    <a:pt x="26596" y="13116"/>
                    <a:pt x="24289" y="9999"/>
                    <a:pt x="19633" y="9999"/>
                  </a:cubicBezTo>
                  <a:cubicBezTo>
                    <a:pt x="13926" y="9999"/>
                    <a:pt x="11659" y="15180"/>
                    <a:pt x="11659" y="19795"/>
                  </a:cubicBezTo>
                  <a:lnTo>
                    <a:pt x="11659" y="40522"/>
                  </a:lnTo>
                  <a:lnTo>
                    <a:pt x="0" y="40522"/>
                  </a:lnTo>
                  <a:lnTo>
                    <a:pt x="0" y="405"/>
                  </a:lnTo>
                  <a:lnTo>
                    <a:pt x="9108" y="81"/>
                  </a:lnTo>
                  <a:cubicBezTo>
                    <a:pt x="9959" y="2470"/>
                    <a:pt x="10566" y="6801"/>
                    <a:pt x="10566" y="8501"/>
                  </a:cubicBezTo>
                  <a:lnTo>
                    <a:pt x="10809" y="8501"/>
                  </a:lnTo>
                  <a:cubicBezTo>
                    <a:pt x="12671" y="3724"/>
                    <a:pt x="16517" y="0"/>
                    <a:pt x="23398" y="0"/>
                  </a:cubicBezTo>
                  <a:cubicBezTo>
                    <a:pt x="30280" y="0"/>
                    <a:pt x="35138" y="3643"/>
                    <a:pt x="37162" y="9108"/>
                  </a:cubicBezTo>
                  <a:cubicBezTo>
                    <a:pt x="38943" y="4008"/>
                    <a:pt x="42870" y="0"/>
                    <a:pt x="50075" y="0"/>
                  </a:cubicBezTo>
                  <a:cubicBezTo>
                    <a:pt x="59831" y="0"/>
                    <a:pt x="64932" y="6801"/>
                    <a:pt x="64932" y="1599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27332BF-5AE5-4F12-38BF-8316D748EDA5}"/>
                </a:ext>
              </a:extLst>
            </p:cNvPr>
            <p:cNvSpPr/>
            <p:nvPr/>
          </p:nvSpPr>
          <p:spPr>
            <a:xfrm>
              <a:off x="9279526" y="3904127"/>
              <a:ext cx="41533" cy="41129"/>
            </a:xfrm>
            <a:custGeom>
              <a:avLst/>
              <a:gdLst>
                <a:gd name="connsiteX0" fmla="*/ 41493 w 41533"/>
                <a:gd name="connsiteY0" fmla="*/ 40360 h 41129"/>
                <a:gd name="connsiteX1" fmla="*/ 35785 w 41533"/>
                <a:gd name="connsiteY1" fmla="*/ 41129 h 41129"/>
                <a:gd name="connsiteX2" fmla="*/ 26515 w 41533"/>
                <a:gd name="connsiteY2" fmla="*/ 34733 h 41129"/>
                <a:gd name="connsiteX3" fmla="*/ 13602 w 41533"/>
                <a:gd name="connsiteY3" fmla="*/ 41129 h 41129"/>
                <a:gd name="connsiteX4" fmla="*/ 0 w 41533"/>
                <a:gd name="connsiteY4" fmla="*/ 30078 h 41129"/>
                <a:gd name="connsiteX5" fmla="*/ 25422 w 41533"/>
                <a:gd name="connsiteY5" fmla="*/ 17326 h 41129"/>
                <a:gd name="connsiteX6" fmla="*/ 25948 w 41533"/>
                <a:gd name="connsiteY6" fmla="*/ 17326 h 41129"/>
                <a:gd name="connsiteX7" fmla="*/ 25948 w 41533"/>
                <a:gd name="connsiteY7" fmla="*/ 15545 h 41129"/>
                <a:gd name="connsiteX8" fmla="*/ 18621 w 41533"/>
                <a:gd name="connsiteY8" fmla="*/ 8744 h 41129"/>
                <a:gd name="connsiteX9" fmla="*/ 11739 w 41533"/>
                <a:gd name="connsiteY9" fmla="*/ 13440 h 41129"/>
                <a:gd name="connsiteX10" fmla="*/ 12063 w 41533"/>
                <a:gd name="connsiteY10" fmla="*/ 14978 h 41129"/>
                <a:gd name="connsiteX11" fmla="*/ 1862 w 41533"/>
                <a:gd name="connsiteY11" fmla="*/ 16678 h 41129"/>
                <a:gd name="connsiteX12" fmla="*/ 1376 w 41533"/>
                <a:gd name="connsiteY12" fmla="*/ 12752 h 41129"/>
                <a:gd name="connsiteX13" fmla="*/ 19148 w 41533"/>
                <a:gd name="connsiteY13" fmla="*/ 0 h 41129"/>
                <a:gd name="connsiteX14" fmla="*/ 37324 w 41533"/>
                <a:gd name="connsiteY14" fmla="*/ 16071 h 41129"/>
                <a:gd name="connsiteX15" fmla="*/ 37324 w 41533"/>
                <a:gd name="connsiteY15" fmla="*/ 29147 h 41129"/>
                <a:gd name="connsiteX16" fmla="*/ 39550 w 41533"/>
                <a:gd name="connsiteY16" fmla="*/ 31778 h 41129"/>
                <a:gd name="connsiteX17" fmla="*/ 41008 w 41533"/>
                <a:gd name="connsiteY17" fmla="*/ 31535 h 41129"/>
                <a:gd name="connsiteX18" fmla="*/ 41534 w 41533"/>
                <a:gd name="connsiteY18" fmla="*/ 40360 h 41129"/>
                <a:gd name="connsiteX19" fmla="*/ 25948 w 41533"/>
                <a:gd name="connsiteY19" fmla="*/ 26434 h 41129"/>
                <a:gd name="connsiteX20" fmla="*/ 25948 w 41533"/>
                <a:gd name="connsiteY20" fmla="*/ 23196 h 41129"/>
                <a:gd name="connsiteX21" fmla="*/ 25422 w 41533"/>
                <a:gd name="connsiteY21" fmla="*/ 23196 h 41129"/>
                <a:gd name="connsiteX22" fmla="*/ 11294 w 41533"/>
                <a:gd name="connsiteY22" fmla="*/ 28539 h 41129"/>
                <a:gd name="connsiteX23" fmla="*/ 16921 w 41533"/>
                <a:gd name="connsiteY23" fmla="*/ 32547 h 41129"/>
                <a:gd name="connsiteX24" fmla="*/ 25948 w 41533"/>
                <a:gd name="connsiteY24" fmla="*/ 26434 h 4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533" h="41129">
                  <a:moveTo>
                    <a:pt x="41493" y="40360"/>
                  </a:moveTo>
                  <a:cubicBezTo>
                    <a:pt x="41493" y="40360"/>
                    <a:pt x="39024" y="41129"/>
                    <a:pt x="35785" y="41129"/>
                  </a:cubicBezTo>
                  <a:cubicBezTo>
                    <a:pt x="30280" y="41129"/>
                    <a:pt x="27284" y="38983"/>
                    <a:pt x="26515" y="34733"/>
                  </a:cubicBezTo>
                  <a:cubicBezTo>
                    <a:pt x="25220" y="37202"/>
                    <a:pt x="21941" y="41129"/>
                    <a:pt x="13602" y="41129"/>
                  </a:cubicBezTo>
                  <a:cubicBezTo>
                    <a:pt x="5262" y="41129"/>
                    <a:pt x="0" y="36798"/>
                    <a:pt x="0" y="30078"/>
                  </a:cubicBezTo>
                  <a:cubicBezTo>
                    <a:pt x="0" y="20119"/>
                    <a:pt x="10444" y="17650"/>
                    <a:pt x="25422" y="17326"/>
                  </a:cubicBezTo>
                  <a:lnTo>
                    <a:pt x="25948" y="17326"/>
                  </a:lnTo>
                  <a:lnTo>
                    <a:pt x="25948" y="15545"/>
                  </a:lnTo>
                  <a:cubicBezTo>
                    <a:pt x="25948" y="11456"/>
                    <a:pt x="23560" y="8744"/>
                    <a:pt x="18621" y="8744"/>
                  </a:cubicBezTo>
                  <a:cubicBezTo>
                    <a:pt x="14209" y="8744"/>
                    <a:pt x="11739" y="10525"/>
                    <a:pt x="11739" y="13440"/>
                  </a:cubicBezTo>
                  <a:cubicBezTo>
                    <a:pt x="11739" y="14047"/>
                    <a:pt x="11820" y="14533"/>
                    <a:pt x="12063" y="14978"/>
                  </a:cubicBezTo>
                  <a:lnTo>
                    <a:pt x="1862" y="16678"/>
                  </a:lnTo>
                  <a:cubicBezTo>
                    <a:pt x="1862" y="16678"/>
                    <a:pt x="1376" y="14978"/>
                    <a:pt x="1376" y="12752"/>
                  </a:cubicBezTo>
                  <a:cubicBezTo>
                    <a:pt x="1376" y="5101"/>
                    <a:pt x="8096" y="0"/>
                    <a:pt x="19148" y="0"/>
                  </a:cubicBezTo>
                  <a:cubicBezTo>
                    <a:pt x="30968" y="0"/>
                    <a:pt x="37324" y="5951"/>
                    <a:pt x="37324" y="16071"/>
                  </a:cubicBezTo>
                  <a:lnTo>
                    <a:pt x="37324" y="29147"/>
                  </a:lnTo>
                  <a:cubicBezTo>
                    <a:pt x="37324" y="31009"/>
                    <a:pt x="38012" y="31778"/>
                    <a:pt x="39550" y="31778"/>
                  </a:cubicBezTo>
                  <a:cubicBezTo>
                    <a:pt x="40076" y="31778"/>
                    <a:pt x="40562" y="31697"/>
                    <a:pt x="41008" y="31535"/>
                  </a:cubicBezTo>
                  <a:lnTo>
                    <a:pt x="41534" y="40360"/>
                  </a:lnTo>
                  <a:close/>
                  <a:moveTo>
                    <a:pt x="25948" y="26434"/>
                  </a:moveTo>
                  <a:lnTo>
                    <a:pt x="25948" y="23196"/>
                  </a:lnTo>
                  <a:lnTo>
                    <a:pt x="25422" y="23196"/>
                  </a:lnTo>
                  <a:cubicBezTo>
                    <a:pt x="15828" y="23439"/>
                    <a:pt x="11294" y="24815"/>
                    <a:pt x="11294" y="28539"/>
                  </a:cubicBezTo>
                  <a:cubicBezTo>
                    <a:pt x="11294" y="31171"/>
                    <a:pt x="13399" y="32547"/>
                    <a:pt x="16921" y="32547"/>
                  </a:cubicBezTo>
                  <a:cubicBezTo>
                    <a:pt x="22548" y="32547"/>
                    <a:pt x="25948" y="29673"/>
                    <a:pt x="25948" y="2643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B94F22A-80D0-8B51-7B02-9AAAF7175FAB}"/>
                </a:ext>
              </a:extLst>
            </p:cNvPr>
            <p:cNvSpPr/>
            <p:nvPr/>
          </p:nvSpPr>
          <p:spPr>
            <a:xfrm>
              <a:off x="9323893" y="3896922"/>
              <a:ext cx="44448" cy="65660"/>
            </a:xfrm>
            <a:custGeom>
              <a:avLst/>
              <a:gdLst>
                <a:gd name="connsiteX0" fmla="*/ 43274 w 44448"/>
                <a:gd name="connsiteY0" fmla="*/ 52666 h 65660"/>
                <a:gd name="connsiteX1" fmla="*/ 21334 w 44448"/>
                <a:gd name="connsiteY1" fmla="*/ 65660 h 65660"/>
                <a:gd name="connsiteX2" fmla="*/ 0 w 44448"/>
                <a:gd name="connsiteY2" fmla="*/ 55216 h 65660"/>
                <a:gd name="connsiteX3" fmla="*/ 6720 w 44448"/>
                <a:gd name="connsiteY3" fmla="*/ 47161 h 65660"/>
                <a:gd name="connsiteX4" fmla="*/ 2146 w 44448"/>
                <a:gd name="connsiteY4" fmla="*/ 39591 h 65660"/>
                <a:gd name="connsiteX5" fmla="*/ 7934 w 44448"/>
                <a:gd name="connsiteY5" fmla="*/ 32102 h 65660"/>
                <a:gd name="connsiteX6" fmla="*/ 3603 w 44448"/>
                <a:gd name="connsiteY6" fmla="*/ 21981 h 65660"/>
                <a:gd name="connsiteX7" fmla="*/ 21374 w 44448"/>
                <a:gd name="connsiteY7" fmla="*/ 7206 h 65660"/>
                <a:gd name="connsiteX8" fmla="*/ 31899 w 44448"/>
                <a:gd name="connsiteY8" fmla="*/ 9594 h 65660"/>
                <a:gd name="connsiteX9" fmla="*/ 35704 w 44448"/>
                <a:gd name="connsiteY9" fmla="*/ 0 h 65660"/>
                <a:gd name="connsiteX10" fmla="*/ 44448 w 44448"/>
                <a:gd name="connsiteY10" fmla="*/ 2307 h 65660"/>
                <a:gd name="connsiteX11" fmla="*/ 36109 w 44448"/>
                <a:gd name="connsiteY11" fmla="*/ 13116 h 65660"/>
                <a:gd name="connsiteX12" fmla="*/ 39348 w 44448"/>
                <a:gd name="connsiteY12" fmla="*/ 22062 h 65660"/>
                <a:gd name="connsiteX13" fmla="*/ 21415 w 44448"/>
                <a:gd name="connsiteY13" fmla="*/ 36757 h 65660"/>
                <a:gd name="connsiteX14" fmla="*/ 14006 w 44448"/>
                <a:gd name="connsiteY14" fmla="*/ 35664 h 65660"/>
                <a:gd name="connsiteX15" fmla="*/ 11213 w 44448"/>
                <a:gd name="connsiteY15" fmla="*/ 38133 h 65660"/>
                <a:gd name="connsiteX16" fmla="*/ 17690 w 44448"/>
                <a:gd name="connsiteY16" fmla="*/ 40845 h 65660"/>
                <a:gd name="connsiteX17" fmla="*/ 26718 w 44448"/>
                <a:gd name="connsiteY17" fmla="*/ 40845 h 65660"/>
                <a:gd name="connsiteX18" fmla="*/ 43274 w 44448"/>
                <a:gd name="connsiteY18" fmla="*/ 52747 h 65660"/>
                <a:gd name="connsiteX19" fmla="*/ 32547 w 44448"/>
                <a:gd name="connsiteY19" fmla="*/ 53192 h 65660"/>
                <a:gd name="connsiteX20" fmla="*/ 25584 w 44448"/>
                <a:gd name="connsiteY20" fmla="*/ 49549 h 65660"/>
                <a:gd name="connsiteX21" fmla="*/ 18014 w 44448"/>
                <a:gd name="connsiteY21" fmla="*/ 49549 h 65660"/>
                <a:gd name="connsiteX22" fmla="*/ 10282 w 44448"/>
                <a:gd name="connsiteY22" fmla="*/ 53354 h 65660"/>
                <a:gd name="connsiteX23" fmla="*/ 21334 w 44448"/>
                <a:gd name="connsiteY23" fmla="*/ 57605 h 65660"/>
                <a:gd name="connsiteX24" fmla="*/ 32547 w 44448"/>
                <a:gd name="connsiteY24" fmla="*/ 53192 h 65660"/>
                <a:gd name="connsiteX25" fmla="*/ 21334 w 44448"/>
                <a:gd name="connsiteY25" fmla="*/ 28296 h 65660"/>
                <a:gd name="connsiteX26" fmla="*/ 28661 w 44448"/>
                <a:gd name="connsiteY26" fmla="*/ 22103 h 65660"/>
                <a:gd name="connsiteX27" fmla="*/ 21617 w 44448"/>
                <a:gd name="connsiteY27" fmla="*/ 15626 h 65660"/>
                <a:gd name="connsiteX28" fmla="*/ 14492 w 44448"/>
                <a:gd name="connsiteY28" fmla="*/ 21819 h 65660"/>
                <a:gd name="connsiteX29" fmla="*/ 21374 w 44448"/>
                <a:gd name="connsiteY29" fmla="*/ 28296 h 6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448" h="65660">
                  <a:moveTo>
                    <a:pt x="43274" y="52666"/>
                  </a:moveTo>
                  <a:cubicBezTo>
                    <a:pt x="43274" y="59062"/>
                    <a:pt x="38619" y="65660"/>
                    <a:pt x="21334" y="65660"/>
                  </a:cubicBezTo>
                  <a:cubicBezTo>
                    <a:pt x="6639" y="65660"/>
                    <a:pt x="0" y="61410"/>
                    <a:pt x="0" y="55216"/>
                  </a:cubicBezTo>
                  <a:cubicBezTo>
                    <a:pt x="0" y="51209"/>
                    <a:pt x="2550" y="48496"/>
                    <a:pt x="6720" y="47161"/>
                  </a:cubicBezTo>
                  <a:cubicBezTo>
                    <a:pt x="3927" y="45460"/>
                    <a:pt x="2146" y="42910"/>
                    <a:pt x="2146" y="39591"/>
                  </a:cubicBezTo>
                  <a:cubicBezTo>
                    <a:pt x="2146" y="35664"/>
                    <a:pt x="4777" y="33235"/>
                    <a:pt x="7934" y="32102"/>
                  </a:cubicBezTo>
                  <a:cubicBezTo>
                    <a:pt x="5141" y="29551"/>
                    <a:pt x="3603" y="26070"/>
                    <a:pt x="3603" y="21981"/>
                  </a:cubicBezTo>
                  <a:cubicBezTo>
                    <a:pt x="3603" y="13237"/>
                    <a:pt x="10647" y="7206"/>
                    <a:pt x="21374" y="7206"/>
                  </a:cubicBezTo>
                  <a:cubicBezTo>
                    <a:pt x="25463" y="7206"/>
                    <a:pt x="29025" y="8056"/>
                    <a:pt x="31899" y="9594"/>
                  </a:cubicBezTo>
                  <a:cubicBezTo>
                    <a:pt x="34612" y="8056"/>
                    <a:pt x="35704" y="4250"/>
                    <a:pt x="35704" y="0"/>
                  </a:cubicBezTo>
                  <a:lnTo>
                    <a:pt x="44448" y="2307"/>
                  </a:lnTo>
                  <a:cubicBezTo>
                    <a:pt x="44448" y="8582"/>
                    <a:pt x="39672" y="12347"/>
                    <a:pt x="36109" y="13116"/>
                  </a:cubicBezTo>
                  <a:cubicBezTo>
                    <a:pt x="38255" y="15504"/>
                    <a:pt x="39348" y="18540"/>
                    <a:pt x="39348" y="22062"/>
                  </a:cubicBezTo>
                  <a:cubicBezTo>
                    <a:pt x="39348" y="30806"/>
                    <a:pt x="32223" y="36757"/>
                    <a:pt x="21415" y="36757"/>
                  </a:cubicBezTo>
                  <a:cubicBezTo>
                    <a:pt x="18702" y="36757"/>
                    <a:pt x="16233" y="36433"/>
                    <a:pt x="14006" y="35664"/>
                  </a:cubicBezTo>
                  <a:cubicBezTo>
                    <a:pt x="12144" y="36069"/>
                    <a:pt x="11213" y="36838"/>
                    <a:pt x="11213" y="38133"/>
                  </a:cubicBezTo>
                  <a:cubicBezTo>
                    <a:pt x="11213" y="40157"/>
                    <a:pt x="12913" y="40845"/>
                    <a:pt x="17690" y="40845"/>
                  </a:cubicBezTo>
                  <a:lnTo>
                    <a:pt x="26718" y="40845"/>
                  </a:lnTo>
                  <a:cubicBezTo>
                    <a:pt x="36474" y="40845"/>
                    <a:pt x="43274" y="44570"/>
                    <a:pt x="43274" y="52747"/>
                  </a:cubicBezTo>
                  <a:close/>
                  <a:moveTo>
                    <a:pt x="32547" y="53192"/>
                  </a:moveTo>
                  <a:cubicBezTo>
                    <a:pt x="32547" y="50399"/>
                    <a:pt x="30320" y="49549"/>
                    <a:pt x="25584" y="49549"/>
                  </a:cubicBezTo>
                  <a:lnTo>
                    <a:pt x="18014" y="49549"/>
                  </a:lnTo>
                  <a:cubicBezTo>
                    <a:pt x="12225" y="49549"/>
                    <a:pt x="10282" y="51087"/>
                    <a:pt x="10282" y="53354"/>
                  </a:cubicBezTo>
                  <a:cubicBezTo>
                    <a:pt x="10282" y="56147"/>
                    <a:pt x="13237" y="57605"/>
                    <a:pt x="21334" y="57605"/>
                  </a:cubicBezTo>
                  <a:cubicBezTo>
                    <a:pt x="29430" y="57605"/>
                    <a:pt x="32547" y="56147"/>
                    <a:pt x="32547" y="53192"/>
                  </a:cubicBezTo>
                  <a:close/>
                  <a:moveTo>
                    <a:pt x="21334" y="28296"/>
                  </a:moveTo>
                  <a:cubicBezTo>
                    <a:pt x="25746" y="28296"/>
                    <a:pt x="28539" y="25827"/>
                    <a:pt x="28661" y="22103"/>
                  </a:cubicBezTo>
                  <a:cubicBezTo>
                    <a:pt x="28782" y="18378"/>
                    <a:pt x="25868" y="15747"/>
                    <a:pt x="21617" y="15626"/>
                  </a:cubicBezTo>
                  <a:cubicBezTo>
                    <a:pt x="17367" y="15626"/>
                    <a:pt x="14492" y="18095"/>
                    <a:pt x="14492" y="21819"/>
                  </a:cubicBezTo>
                  <a:cubicBezTo>
                    <a:pt x="14411" y="25624"/>
                    <a:pt x="17123" y="28175"/>
                    <a:pt x="21374" y="2829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CA67B27-7230-B259-5DDC-7AB4CD539F41}"/>
                </a:ext>
              </a:extLst>
            </p:cNvPr>
            <p:cNvSpPr/>
            <p:nvPr/>
          </p:nvSpPr>
          <p:spPr>
            <a:xfrm>
              <a:off x="9370002" y="3904087"/>
              <a:ext cx="38942" cy="41129"/>
            </a:xfrm>
            <a:custGeom>
              <a:avLst/>
              <a:gdLst>
                <a:gd name="connsiteX0" fmla="*/ 33316 w 38942"/>
                <a:gd name="connsiteY0" fmla="*/ 27730 h 41129"/>
                <a:gd name="connsiteX1" fmla="*/ 38821 w 38942"/>
                <a:gd name="connsiteY1" fmla="*/ 34085 h 41129"/>
                <a:gd name="connsiteX2" fmla="*/ 21576 w 38942"/>
                <a:gd name="connsiteY2" fmla="*/ 41129 h 41129"/>
                <a:gd name="connsiteX3" fmla="*/ 0 w 38942"/>
                <a:gd name="connsiteY3" fmla="*/ 20565 h 41129"/>
                <a:gd name="connsiteX4" fmla="*/ 20483 w 38942"/>
                <a:gd name="connsiteY4" fmla="*/ 0 h 41129"/>
                <a:gd name="connsiteX5" fmla="*/ 38943 w 38942"/>
                <a:gd name="connsiteY5" fmla="*/ 18945 h 41129"/>
                <a:gd name="connsiteX6" fmla="*/ 38619 w 38942"/>
                <a:gd name="connsiteY6" fmla="*/ 23196 h 41129"/>
                <a:gd name="connsiteX7" fmla="*/ 11578 w 38942"/>
                <a:gd name="connsiteY7" fmla="*/ 23196 h 41129"/>
                <a:gd name="connsiteX8" fmla="*/ 22953 w 38942"/>
                <a:gd name="connsiteY8" fmla="*/ 32304 h 41129"/>
                <a:gd name="connsiteX9" fmla="*/ 33316 w 38942"/>
                <a:gd name="connsiteY9" fmla="*/ 27730 h 41129"/>
                <a:gd name="connsiteX10" fmla="*/ 11537 w 38942"/>
                <a:gd name="connsiteY10" fmla="*/ 17205 h 41129"/>
                <a:gd name="connsiteX11" fmla="*/ 28296 w 38942"/>
                <a:gd name="connsiteY11" fmla="*/ 17205 h 41129"/>
                <a:gd name="connsiteX12" fmla="*/ 20483 w 38942"/>
                <a:gd name="connsiteY12" fmla="*/ 8865 h 41129"/>
                <a:gd name="connsiteX13" fmla="*/ 11578 w 38942"/>
                <a:gd name="connsiteY13" fmla="*/ 17205 h 4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42" h="41129">
                  <a:moveTo>
                    <a:pt x="33316" y="27730"/>
                  </a:moveTo>
                  <a:lnTo>
                    <a:pt x="38821" y="34085"/>
                  </a:lnTo>
                  <a:cubicBezTo>
                    <a:pt x="36109" y="37648"/>
                    <a:pt x="30239" y="41129"/>
                    <a:pt x="21576" y="41129"/>
                  </a:cubicBezTo>
                  <a:cubicBezTo>
                    <a:pt x="8056" y="41129"/>
                    <a:pt x="0" y="32628"/>
                    <a:pt x="0" y="20565"/>
                  </a:cubicBezTo>
                  <a:cubicBezTo>
                    <a:pt x="0" y="8501"/>
                    <a:pt x="8056" y="0"/>
                    <a:pt x="20483" y="0"/>
                  </a:cubicBezTo>
                  <a:cubicBezTo>
                    <a:pt x="32223" y="0"/>
                    <a:pt x="38943" y="7975"/>
                    <a:pt x="38943" y="18945"/>
                  </a:cubicBezTo>
                  <a:cubicBezTo>
                    <a:pt x="38943" y="21496"/>
                    <a:pt x="38619" y="23196"/>
                    <a:pt x="38619" y="23196"/>
                  </a:cubicBezTo>
                  <a:lnTo>
                    <a:pt x="11578" y="23196"/>
                  </a:lnTo>
                  <a:cubicBezTo>
                    <a:pt x="12590" y="28539"/>
                    <a:pt x="16355" y="32304"/>
                    <a:pt x="22953" y="32304"/>
                  </a:cubicBezTo>
                  <a:cubicBezTo>
                    <a:pt x="28661" y="32304"/>
                    <a:pt x="31616" y="29592"/>
                    <a:pt x="33316" y="27730"/>
                  </a:cubicBezTo>
                  <a:close/>
                  <a:moveTo>
                    <a:pt x="11537" y="17205"/>
                  </a:moveTo>
                  <a:lnTo>
                    <a:pt x="28296" y="17205"/>
                  </a:lnTo>
                  <a:cubicBezTo>
                    <a:pt x="28215" y="12428"/>
                    <a:pt x="25301" y="8865"/>
                    <a:pt x="20483" y="8865"/>
                  </a:cubicBezTo>
                  <a:cubicBezTo>
                    <a:pt x="15909" y="8865"/>
                    <a:pt x="12387" y="11821"/>
                    <a:pt x="11578" y="1720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08763302-9050-3E74-69D4-1064AAA20522}"/>
              </a:ext>
            </a:extLst>
          </p:cNvPr>
          <p:cNvSpPr txBox="1"/>
          <p:nvPr/>
        </p:nvSpPr>
        <p:spPr>
          <a:xfrm>
            <a:off x="228600" y="-16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8945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0BE74A4E07A4FBC0F0D84B9263C42" ma:contentTypeVersion="18" ma:contentTypeDescription="Create a new document." ma:contentTypeScope="" ma:versionID="afc5b657ed31c94e54c30f3aca39099a">
  <xsd:schema xmlns:xsd="http://www.w3.org/2001/XMLSchema" xmlns:xs="http://www.w3.org/2001/XMLSchema" xmlns:p="http://schemas.microsoft.com/office/2006/metadata/properties" xmlns:ns2="0351d6b2-11a0-4fb1-b4b5-70c2e7f46d27" xmlns:ns3="a18883e7-2a7f-451c-a0d0-115b434476e7" targetNamespace="http://schemas.microsoft.com/office/2006/metadata/properties" ma:root="true" ma:fieldsID="1c280510348caca315bb2846698e4c8b" ns2:_="" ns3:_="">
    <xsd:import namespace="0351d6b2-11a0-4fb1-b4b5-70c2e7f46d27"/>
    <xsd:import namespace="a18883e7-2a7f-451c-a0d0-115b434476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1d6b2-11a0-4fb1-b4b5-70c2e7f4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9aa9eb9-3659-4be7-9206-7b905d075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883e7-2a7f-451c-a0d0-115b434476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288b12-ec78-41df-9b45-693daebc218f}" ma:internalName="TaxCatchAll" ma:showField="CatchAllData" ma:web="a18883e7-2a7f-451c-a0d0-115b434476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A2D107-03F2-4B85-B913-44025A625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51d6b2-11a0-4fb1-b4b5-70c2e7f46d27"/>
    <ds:schemaRef ds:uri="a18883e7-2a7f-451c-a0d0-115b434476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483090-1D4B-445A-8D70-7C60AA6A0C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545</Words>
  <Application>Microsoft Office PowerPoint</Application>
  <PresentationFormat>Widescreen</PresentationFormat>
  <Paragraphs>71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Aptos</vt:lpstr>
      <vt:lpstr>Aptos Display</vt:lpstr>
      <vt:lpstr>Arial</vt:lpstr>
      <vt:lpstr>Basic Sans</vt:lpstr>
      <vt:lpstr>Basic Sans Black</vt:lpstr>
      <vt:lpstr>Basic Sans Black It</vt:lpstr>
      <vt:lpstr>Basic Sans Bold</vt:lpstr>
      <vt:lpstr>Basic Sans Light</vt:lpstr>
      <vt:lpstr>Calibri</vt:lpstr>
      <vt:lpstr>Plus Jakarta Sans</vt:lpstr>
      <vt:lpstr>Office Theme</vt:lpstr>
      <vt:lpstr>1_Office Theme</vt:lpstr>
      <vt:lpstr>2_Office Theme</vt:lpstr>
      <vt:lpstr>What is Happening with Insurance Premiums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Cain Gaudie</dc:creator>
  <cp:lastModifiedBy>Oscar Veldhoven</cp:lastModifiedBy>
  <cp:revision>15</cp:revision>
  <dcterms:created xsi:type="dcterms:W3CDTF">2024-09-04T10:20:53Z</dcterms:created>
  <dcterms:modified xsi:type="dcterms:W3CDTF">2024-10-28T11:05:15Z</dcterms:modified>
</cp:coreProperties>
</file>